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62" r:id="rId8"/>
    <p:sldId id="263" r:id="rId9"/>
    <p:sldId id="267" r:id="rId10"/>
    <p:sldId id="265" r:id="rId11"/>
    <p:sldId id="269" r:id="rId12"/>
    <p:sldId id="268" r:id="rId13"/>
    <p:sldId id="271" r:id="rId14"/>
    <p:sldId id="273" r:id="rId15"/>
    <p:sldId id="264" r:id="rId16"/>
    <p:sldId id="266" r:id="rId17"/>
    <p:sldId id="274" r:id="rId18"/>
    <p:sldId id="275" r:id="rId1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AD5FBD-D5B3-4949-A0C5-621A384D4B2C}" v="541" dt="2024-03-12T15:01:01.2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rednji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rednji stil 2 - Isticanj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rednji stil 2 - Isticanj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rednji stil 2 - Isticanj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rednji stil 2 - Isticanj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Gašpar Čičak" userId="4748b8b5-c225-406d-8af2-3eb63d1e696d" providerId="ADAL" clId="{EBAD5FBD-D5B3-4949-A0C5-621A384D4B2C}"/>
    <pc:docChg chg="undo redo custSel addSld delSld modSld sldOrd">
      <pc:chgData name="Andrea Gašpar Čičak" userId="4748b8b5-c225-406d-8af2-3eb63d1e696d" providerId="ADAL" clId="{EBAD5FBD-D5B3-4949-A0C5-621A384D4B2C}" dt="2024-03-12T15:02:10.517" v="3065" actId="20577"/>
      <pc:docMkLst>
        <pc:docMk/>
      </pc:docMkLst>
      <pc:sldChg chg="addSp delSp modSp mod setBg addAnim delAnim">
        <pc:chgData name="Andrea Gašpar Čičak" userId="4748b8b5-c225-406d-8af2-3eb63d1e696d" providerId="ADAL" clId="{EBAD5FBD-D5B3-4949-A0C5-621A384D4B2C}" dt="2024-03-12T14:54:10.428" v="2756" actId="1076"/>
        <pc:sldMkLst>
          <pc:docMk/>
          <pc:sldMk cId="403723160" sldId="256"/>
        </pc:sldMkLst>
        <pc:spChg chg="mod">
          <ac:chgData name="Andrea Gašpar Čičak" userId="4748b8b5-c225-406d-8af2-3eb63d1e696d" providerId="ADAL" clId="{EBAD5FBD-D5B3-4949-A0C5-621A384D4B2C}" dt="2024-03-12T14:54:10.428" v="2756" actId="1076"/>
          <ac:spMkLst>
            <pc:docMk/>
            <pc:sldMk cId="403723160" sldId="256"/>
            <ac:spMk id="2" creationId="{2EBA5532-30C9-4612-A424-3FCB19634439}"/>
          </ac:spMkLst>
        </pc:spChg>
        <pc:spChg chg="add del">
          <ac:chgData name="Andrea Gašpar Čičak" userId="4748b8b5-c225-406d-8af2-3eb63d1e696d" providerId="ADAL" clId="{EBAD5FBD-D5B3-4949-A0C5-621A384D4B2C}" dt="2024-03-10T10:07:43.826" v="199" actId="26606"/>
          <ac:spMkLst>
            <pc:docMk/>
            <pc:sldMk cId="403723160" sldId="256"/>
            <ac:spMk id="10" creationId="{F0087D53-9295-4463-AAE4-D5C626046E9F}"/>
          </ac:spMkLst>
        </pc:spChg>
        <pc:spChg chg="add del">
          <ac:chgData name="Andrea Gašpar Čičak" userId="4748b8b5-c225-406d-8af2-3eb63d1e696d" providerId="ADAL" clId="{EBAD5FBD-D5B3-4949-A0C5-621A384D4B2C}" dt="2024-03-10T10:07:43.826" v="199" actId="26606"/>
          <ac:spMkLst>
            <pc:docMk/>
            <pc:sldMk cId="403723160" sldId="256"/>
            <ac:spMk id="12" creationId="{D6A9C53F-5F90-40A5-8C85-5412D39C8C68}"/>
          </ac:spMkLst>
        </pc:spChg>
        <pc:spChg chg="add del">
          <ac:chgData name="Andrea Gašpar Čičak" userId="4748b8b5-c225-406d-8af2-3eb63d1e696d" providerId="ADAL" clId="{EBAD5FBD-D5B3-4949-A0C5-621A384D4B2C}" dt="2024-03-10T10:07:43.826" v="199" actId="26606"/>
          <ac:spMkLst>
            <pc:docMk/>
            <pc:sldMk cId="403723160" sldId="256"/>
            <ac:spMk id="17" creationId="{F7EDEA10-087E-4352-A848-7D9888DC6745}"/>
          </ac:spMkLst>
        </pc:spChg>
        <pc:spChg chg="add del">
          <ac:chgData name="Andrea Gašpar Čičak" userId="4748b8b5-c225-406d-8af2-3eb63d1e696d" providerId="ADAL" clId="{EBAD5FBD-D5B3-4949-A0C5-621A384D4B2C}" dt="2024-03-10T10:07:43.826" v="199" actId="26606"/>
          <ac:spMkLst>
            <pc:docMk/>
            <pc:sldMk cId="403723160" sldId="256"/>
            <ac:spMk id="19" creationId="{605D77EC-B84E-48F8-9EC4-93E851C0FA25}"/>
          </ac:spMkLst>
        </pc:spChg>
        <pc:picChg chg="mod ord">
          <ac:chgData name="Andrea Gašpar Čičak" userId="4748b8b5-c225-406d-8af2-3eb63d1e696d" providerId="ADAL" clId="{EBAD5FBD-D5B3-4949-A0C5-621A384D4B2C}" dt="2024-03-12T14:54:04.285" v="2753" actId="1076"/>
          <ac:picMkLst>
            <pc:docMk/>
            <pc:sldMk cId="403723160" sldId="256"/>
            <ac:picMk id="4" creationId="{53638EC3-CCEE-45D6-384D-55E0A78C42DB}"/>
          </ac:picMkLst>
        </pc:picChg>
        <pc:picChg chg="add mod">
          <ac:chgData name="Andrea Gašpar Čičak" userId="4748b8b5-c225-406d-8af2-3eb63d1e696d" providerId="ADAL" clId="{EBAD5FBD-D5B3-4949-A0C5-621A384D4B2C}" dt="2024-03-12T14:54:07.131" v="2755" actId="1076"/>
          <ac:picMkLst>
            <pc:docMk/>
            <pc:sldMk cId="403723160" sldId="256"/>
            <ac:picMk id="5" creationId="{8E0E96BB-3C27-E1E2-F51B-DDA64B0EE2D5}"/>
          </ac:picMkLst>
        </pc:picChg>
        <pc:picChg chg="add mod">
          <ac:chgData name="Andrea Gašpar Čičak" userId="4748b8b5-c225-406d-8af2-3eb63d1e696d" providerId="ADAL" clId="{EBAD5FBD-D5B3-4949-A0C5-621A384D4B2C}" dt="2024-03-12T14:54:05.706" v="2754" actId="1076"/>
          <ac:picMkLst>
            <pc:docMk/>
            <pc:sldMk cId="403723160" sldId="256"/>
            <ac:picMk id="6" creationId="{AC49FD60-C07C-9FE6-3845-2C74289F816A}"/>
          </ac:picMkLst>
        </pc:picChg>
        <pc:picChg chg="add mod">
          <ac:chgData name="Andrea Gašpar Čičak" userId="4748b8b5-c225-406d-8af2-3eb63d1e696d" providerId="ADAL" clId="{EBAD5FBD-D5B3-4949-A0C5-621A384D4B2C}" dt="2024-03-12T14:53:59.825" v="2751" actId="1076"/>
          <ac:picMkLst>
            <pc:docMk/>
            <pc:sldMk cId="403723160" sldId="256"/>
            <ac:picMk id="7" creationId="{E30FF9EA-E5DA-C91C-A49F-B7041B28076B}"/>
          </ac:picMkLst>
        </pc:picChg>
        <pc:picChg chg="add mod">
          <ac:chgData name="Andrea Gašpar Čičak" userId="4748b8b5-c225-406d-8af2-3eb63d1e696d" providerId="ADAL" clId="{EBAD5FBD-D5B3-4949-A0C5-621A384D4B2C}" dt="2024-03-12T14:54:01.796" v="2752" actId="1076"/>
          <ac:picMkLst>
            <pc:docMk/>
            <pc:sldMk cId="403723160" sldId="256"/>
            <ac:picMk id="8" creationId="{DDBDAC05-ACBA-20B6-1BD4-34BF957A574C}"/>
          </ac:picMkLst>
        </pc:picChg>
      </pc:sldChg>
      <pc:sldChg chg="addSp delSp modSp mod setBg">
        <pc:chgData name="Andrea Gašpar Čičak" userId="4748b8b5-c225-406d-8af2-3eb63d1e696d" providerId="ADAL" clId="{EBAD5FBD-D5B3-4949-A0C5-621A384D4B2C}" dt="2024-03-12T15:01:40.844" v="3024" actId="20577"/>
        <pc:sldMkLst>
          <pc:docMk/>
          <pc:sldMk cId="1148929861" sldId="257"/>
        </pc:sldMkLst>
        <pc:spChg chg="mod">
          <ac:chgData name="Andrea Gašpar Čičak" userId="4748b8b5-c225-406d-8af2-3eb63d1e696d" providerId="ADAL" clId="{EBAD5FBD-D5B3-4949-A0C5-621A384D4B2C}" dt="2024-03-10T10:28:15.566" v="446" actId="122"/>
          <ac:spMkLst>
            <pc:docMk/>
            <pc:sldMk cId="1148929861" sldId="257"/>
            <ac:spMk id="2" creationId="{7911C130-1F9D-17E7-4532-5D93B710F088}"/>
          </ac:spMkLst>
        </pc:spChg>
        <pc:spChg chg="del">
          <ac:chgData name="Andrea Gašpar Čičak" userId="4748b8b5-c225-406d-8af2-3eb63d1e696d" providerId="ADAL" clId="{EBAD5FBD-D5B3-4949-A0C5-621A384D4B2C}" dt="2024-03-08T12:47:23.649" v="43" actId="3680"/>
          <ac:spMkLst>
            <pc:docMk/>
            <pc:sldMk cId="1148929861" sldId="257"/>
            <ac:spMk id="3" creationId="{BB3CBE98-BEE8-28C8-B7B6-D72B5C76B0C1}"/>
          </ac:spMkLst>
        </pc:spChg>
        <pc:spChg chg="add">
          <ac:chgData name="Andrea Gašpar Čičak" userId="4748b8b5-c225-406d-8af2-3eb63d1e696d" providerId="ADAL" clId="{EBAD5FBD-D5B3-4949-A0C5-621A384D4B2C}" dt="2024-03-10T10:08:54.588" v="211" actId="26606"/>
          <ac:spMkLst>
            <pc:docMk/>
            <pc:sldMk cId="1148929861" sldId="257"/>
            <ac:spMk id="10" creationId="{35DB3719-6FDC-4E5D-891D-FF40B7300F64}"/>
          </ac:spMkLst>
        </pc:spChg>
        <pc:spChg chg="add">
          <ac:chgData name="Andrea Gašpar Čičak" userId="4748b8b5-c225-406d-8af2-3eb63d1e696d" providerId="ADAL" clId="{EBAD5FBD-D5B3-4949-A0C5-621A384D4B2C}" dt="2024-03-10T10:08:54.588" v="211" actId="26606"/>
          <ac:spMkLst>
            <pc:docMk/>
            <pc:sldMk cId="1148929861" sldId="257"/>
            <ac:spMk id="12" creationId="{E0CBAC23-2E3F-4A90-BA59-F8299F6A5439}"/>
          </ac:spMkLst>
        </pc:spChg>
        <pc:graphicFrameChg chg="add mod ord modGraphic">
          <ac:chgData name="Andrea Gašpar Čičak" userId="4748b8b5-c225-406d-8af2-3eb63d1e696d" providerId="ADAL" clId="{EBAD5FBD-D5B3-4949-A0C5-621A384D4B2C}" dt="2024-03-12T15:01:40.844" v="3024" actId="20577"/>
          <ac:graphicFrameMkLst>
            <pc:docMk/>
            <pc:sldMk cId="1148929861" sldId="257"/>
            <ac:graphicFrameMk id="4" creationId="{6F3D8887-D451-FACD-033C-E8E2A6489321}"/>
          </ac:graphicFrameMkLst>
        </pc:graphicFrameChg>
        <pc:graphicFrameChg chg="add del">
          <ac:chgData name="Andrea Gašpar Čičak" userId="4748b8b5-c225-406d-8af2-3eb63d1e696d" providerId="ADAL" clId="{EBAD5FBD-D5B3-4949-A0C5-621A384D4B2C}" dt="2024-03-10T10:22:39.125" v="355" actId="3680"/>
          <ac:graphicFrameMkLst>
            <pc:docMk/>
            <pc:sldMk cId="1148929861" sldId="257"/>
            <ac:graphicFrameMk id="16" creationId="{0E10F16E-892D-4D8D-0EED-88450F1A647C}"/>
          </ac:graphicFrameMkLst>
        </pc:graphicFrameChg>
        <pc:graphicFrameChg chg="add del mod modGraphic">
          <ac:chgData name="Andrea Gašpar Čičak" userId="4748b8b5-c225-406d-8af2-3eb63d1e696d" providerId="ADAL" clId="{EBAD5FBD-D5B3-4949-A0C5-621A384D4B2C}" dt="2024-03-10T10:23:09.781" v="360" actId="478"/>
          <ac:graphicFrameMkLst>
            <pc:docMk/>
            <pc:sldMk cId="1148929861" sldId="257"/>
            <ac:graphicFrameMk id="17" creationId="{6267DF59-C128-9217-3DEF-1FB6735F7576}"/>
          </ac:graphicFrameMkLst>
        </pc:graphicFrameChg>
        <pc:picChg chg="add mod">
          <ac:chgData name="Andrea Gašpar Čičak" userId="4748b8b5-c225-406d-8af2-3eb63d1e696d" providerId="ADAL" clId="{EBAD5FBD-D5B3-4949-A0C5-621A384D4B2C}" dt="2024-03-10T10:23:23.117" v="364" actId="1076"/>
          <ac:picMkLst>
            <pc:docMk/>
            <pc:sldMk cId="1148929861" sldId="257"/>
            <ac:picMk id="5" creationId="{FB1FB86B-C079-0AE3-0DF3-BE3D23BA94A6}"/>
          </ac:picMkLst>
        </pc:picChg>
        <pc:picChg chg="add del mod">
          <ac:chgData name="Andrea Gašpar Čičak" userId="4748b8b5-c225-406d-8af2-3eb63d1e696d" providerId="ADAL" clId="{EBAD5FBD-D5B3-4949-A0C5-621A384D4B2C}" dt="2024-03-10T10:18:57.402" v="293" actId="478"/>
          <ac:picMkLst>
            <pc:docMk/>
            <pc:sldMk cId="1148929861" sldId="257"/>
            <ac:picMk id="6" creationId="{D2CB236D-5973-BE28-359A-8546CD650E46}"/>
          </ac:picMkLst>
        </pc:picChg>
        <pc:picChg chg="add mod">
          <ac:chgData name="Andrea Gašpar Čičak" userId="4748b8b5-c225-406d-8af2-3eb63d1e696d" providerId="ADAL" clId="{EBAD5FBD-D5B3-4949-A0C5-621A384D4B2C}" dt="2024-03-10T10:23:35.404" v="369" actId="1076"/>
          <ac:picMkLst>
            <pc:docMk/>
            <pc:sldMk cId="1148929861" sldId="257"/>
            <ac:picMk id="7" creationId="{46E788F9-F460-FF38-EECB-4CE509A7B954}"/>
          </ac:picMkLst>
        </pc:picChg>
        <pc:picChg chg="add mod">
          <ac:chgData name="Andrea Gašpar Čičak" userId="4748b8b5-c225-406d-8af2-3eb63d1e696d" providerId="ADAL" clId="{EBAD5FBD-D5B3-4949-A0C5-621A384D4B2C}" dt="2024-03-10T10:23:21.483" v="363" actId="1076"/>
          <ac:picMkLst>
            <pc:docMk/>
            <pc:sldMk cId="1148929861" sldId="257"/>
            <ac:picMk id="9" creationId="{BA15C640-A835-C191-6F55-B9A0C09DB1EB}"/>
          </ac:picMkLst>
        </pc:picChg>
        <pc:picChg chg="add mod">
          <ac:chgData name="Andrea Gašpar Čičak" userId="4748b8b5-c225-406d-8af2-3eb63d1e696d" providerId="ADAL" clId="{EBAD5FBD-D5B3-4949-A0C5-621A384D4B2C}" dt="2024-03-10T10:23:25.796" v="365" actId="1076"/>
          <ac:picMkLst>
            <pc:docMk/>
            <pc:sldMk cId="1148929861" sldId="257"/>
            <ac:picMk id="11" creationId="{79124946-0B7B-5D07-5506-99F74E82BE2C}"/>
          </ac:picMkLst>
        </pc:picChg>
        <pc:picChg chg="add mod">
          <ac:chgData name="Andrea Gašpar Čičak" userId="4748b8b5-c225-406d-8af2-3eb63d1e696d" providerId="ADAL" clId="{EBAD5FBD-D5B3-4949-A0C5-621A384D4B2C}" dt="2024-03-10T10:23:32.947" v="368" actId="1076"/>
          <ac:picMkLst>
            <pc:docMk/>
            <pc:sldMk cId="1148929861" sldId="257"/>
            <ac:picMk id="13" creationId="{E94A0B75-12A3-1E03-1466-A02441147645}"/>
          </ac:picMkLst>
        </pc:picChg>
        <pc:picChg chg="add mod">
          <ac:chgData name="Andrea Gašpar Čičak" userId="4748b8b5-c225-406d-8af2-3eb63d1e696d" providerId="ADAL" clId="{EBAD5FBD-D5B3-4949-A0C5-621A384D4B2C}" dt="2024-03-10T10:23:31.349" v="367" actId="1076"/>
          <ac:picMkLst>
            <pc:docMk/>
            <pc:sldMk cId="1148929861" sldId="257"/>
            <ac:picMk id="14" creationId="{7718E9D2-40B2-EDFB-E3DB-3071BC1CC587}"/>
          </ac:picMkLst>
        </pc:picChg>
        <pc:picChg chg="add mod modCrop">
          <ac:chgData name="Andrea Gašpar Čičak" userId="4748b8b5-c225-406d-8af2-3eb63d1e696d" providerId="ADAL" clId="{EBAD5FBD-D5B3-4949-A0C5-621A384D4B2C}" dt="2024-03-10T10:23:37.933" v="370" actId="1076"/>
          <ac:picMkLst>
            <pc:docMk/>
            <pc:sldMk cId="1148929861" sldId="257"/>
            <ac:picMk id="15" creationId="{10A2A698-B0A3-F15D-659D-AE8E92DDA2EC}"/>
          </ac:picMkLst>
        </pc:picChg>
      </pc:sldChg>
      <pc:sldChg chg="addSp delSp modSp new mod setBg">
        <pc:chgData name="Andrea Gašpar Čičak" userId="4748b8b5-c225-406d-8af2-3eb63d1e696d" providerId="ADAL" clId="{EBAD5FBD-D5B3-4949-A0C5-621A384D4B2C}" dt="2024-03-10T19:22:06.700" v="2634" actId="20577"/>
        <pc:sldMkLst>
          <pc:docMk/>
          <pc:sldMk cId="2646035592" sldId="258"/>
        </pc:sldMkLst>
        <pc:spChg chg="mod">
          <ac:chgData name="Andrea Gašpar Čičak" userId="4748b8b5-c225-406d-8af2-3eb63d1e696d" providerId="ADAL" clId="{EBAD5FBD-D5B3-4949-A0C5-621A384D4B2C}" dt="2024-03-10T10:28:09.594" v="444" actId="20577"/>
          <ac:spMkLst>
            <pc:docMk/>
            <pc:sldMk cId="2646035592" sldId="258"/>
            <ac:spMk id="2" creationId="{2F20EF27-740E-4A34-34F2-8A149B1464DA}"/>
          </ac:spMkLst>
        </pc:spChg>
        <pc:spChg chg="del">
          <ac:chgData name="Andrea Gašpar Čičak" userId="4748b8b5-c225-406d-8af2-3eb63d1e696d" providerId="ADAL" clId="{EBAD5FBD-D5B3-4949-A0C5-621A384D4B2C}" dt="2024-03-10T10:01:40.290" v="119" actId="3680"/>
          <ac:spMkLst>
            <pc:docMk/>
            <pc:sldMk cId="2646035592" sldId="258"/>
            <ac:spMk id="3" creationId="{F713D66B-69C9-9814-444A-85FD6D4A7EC4}"/>
          </ac:spMkLst>
        </pc:spChg>
        <pc:spChg chg="add del mod">
          <ac:chgData name="Andrea Gašpar Čičak" userId="4748b8b5-c225-406d-8af2-3eb63d1e696d" providerId="ADAL" clId="{EBAD5FBD-D5B3-4949-A0C5-621A384D4B2C}" dt="2024-03-10T10:26:04.421" v="390" actId="478"/>
          <ac:spMkLst>
            <pc:docMk/>
            <pc:sldMk cId="2646035592" sldId="258"/>
            <ac:spMk id="7" creationId="{B97C9C64-E5D1-47BF-EB2E-182A36103F79}"/>
          </ac:spMkLst>
        </pc:spChg>
        <pc:spChg chg="add del">
          <ac:chgData name="Andrea Gašpar Čičak" userId="4748b8b5-c225-406d-8af2-3eb63d1e696d" providerId="ADAL" clId="{EBAD5FBD-D5B3-4949-A0C5-621A384D4B2C}" dt="2024-03-10T10:27:59.519" v="427" actId="26606"/>
          <ac:spMkLst>
            <pc:docMk/>
            <pc:sldMk cId="2646035592" sldId="258"/>
            <ac:spMk id="8" creationId="{BCED4D40-4B67-4331-AC48-79B82B4A47D8}"/>
          </ac:spMkLst>
        </pc:spChg>
        <pc:spChg chg="add del">
          <ac:chgData name="Andrea Gašpar Čičak" userId="4748b8b5-c225-406d-8af2-3eb63d1e696d" providerId="ADAL" clId="{EBAD5FBD-D5B3-4949-A0C5-621A384D4B2C}" dt="2024-03-10T10:27:59.519" v="427" actId="26606"/>
          <ac:spMkLst>
            <pc:docMk/>
            <pc:sldMk cId="2646035592" sldId="258"/>
            <ac:spMk id="9" creationId="{670CEDEF-4F34-412E-84EE-329C1E936AF5}"/>
          </ac:spMkLst>
        </pc:spChg>
        <pc:spChg chg="add del">
          <ac:chgData name="Andrea Gašpar Čičak" userId="4748b8b5-c225-406d-8af2-3eb63d1e696d" providerId="ADAL" clId="{EBAD5FBD-D5B3-4949-A0C5-621A384D4B2C}" dt="2024-03-10T10:27:40.584" v="422" actId="26606"/>
          <ac:spMkLst>
            <pc:docMk/>
            <pc:sldMk cId="2646035592" sldId="258"/>
            <ac:spMk id="10" creationId="{8A94871E-96FC-4ADE-815B-41A636E34F1A}"/>
          </ac:spMkLst>
        </pc:spChg>
        <pc:spChg chg="add del">
          <ac:chgData name="Andrea Gašpar Čičak" userId="4748b8b5-c225-406d-8af2-3eb63d1e696d" providerId="ADAL" clId="{EBAD5FBD-D5B3-4949-A0C5-621A384D4B2C}" dt="2024-03-10T10:27:40.584" v="422" actId="26606"/>
          <ac:spMkLst>
            <pc:docMk/>
            <pc:sldMk cId="2646035592" sldId="258"/>
            <ac:spMk id="12" creationId="{3FCFB1DE-0B7E-48CC-BA90-B2AB0889F9D6}"/>
          </ac:spMkLst>
        </pc:spChg>
        <pc:graphicFrameChg chg="add del mod ord modGraphic">
          <ac:chgData name="Andrea Gašpar Čičak" userId="4748b8b5-c225-406d-8af2-3eb63d1e696d" providerId="ADAL" clId="{EBAD5FBD-D5B3-4949-A0C5-621A384D4B2C}" dt="2024-03-10T10:25:59.883" v="389" actId="478"/>
          <ac:graphicFrameMkLst>
            <pc:docMk/>
            <pc:sldMk cId="2646035592" sldId="258"/>
            <ac:graphicFrameMk id="4" creationId="{CC154EA1-0B89-0932-1819-4806004F157C}"/>
          </ac:graphicFrameMkLst>
        </pc:graphicFrameChg>
        <pc:graphicFrameChg chg="add del mod modGraphic">
          <ac:chgData name="Andrea Gašpar Čičak" userId="4748b8b5-c225-406d-8af2-3eb63d1e696d" providerId="ADAL" clId="{EBAD5FBD-D5B3-4949-A0C5-621A384D4B2C}" dt="2024-03-10T10:28:02.558" v="428" actId="478"/>
          <ac:graphicFrameMkLst>
            <pc:docMk/>
            <pc:sldMk cId="2646035592" sldId="258"/>
            <ac:graphicFrameMk id="5" creationId="{B6AC54FB-BE4A-D079-D7F0-E7159D7F7A17}"/>
          </ac:graphicFrameMkLst>
        </pc:graphicFrameChg>
        <pc:graphicFrameChg chg="add del mod modGraphic">
          <ac:chgData name="Andrea Gašpar Čičak" userId="4748b8b5-c225-406d-8af2-3eb63d1e696d" providerId="ADAL" clId="{EBAD5FBD-D5B3-4949-A0C5-621A384D4B2C}" dt="2024-03-10T10:29:51.184" v="476" actId="3680"/>
          <ac:graphicFrameMkLst>
            <pc:docMk/>
            <pc:sldMk cId="2646035592" sldId="258"/>
            <ac:graphicFrameMk id="13" creationId="{E3C8F794-FDAA-FB4A-58CE-7039FEBD57B9}"/>
          </ac:graphicFrameMkLst>
        </pc:graphicFrameChg>
        <pc:graphicFrameChg chg="add mod modGraphic">
          <ac:chgData name="Andrea Gašpar Čičak" userId="4748b8b5-c225-406d-8af2-3eb63d1e696d" providerId="ADAL" clId="{EBAD5FBD-D5B3-4949-A0C5-621A384D4B2C}" dt="2024-03-10T19:22:06.700" v="2634" actId="20577"/>
          <ac:graphicFrameMkLst>
            <pc:docMk/>
            <pc:sldMk cId="2646035592" sldId="258"/>
            <ac:graphicFrameMk id="14" creationId="{5B6B43BB-0DC1-A171-070B-0BE3BED2F463}"/>
          </ac:graphicFrameMkLst>
        </pc:graphicFrameChg>
        <pc:picChg chg="add mod">
          <ac:chgData name="Andrea Gašpar Čičak" userId="4748b8b5-c225-406d-8af2-3eb63d1e696d" providerId="ADAL" clId="{EBAD5FBD-D5B3-4949-A0C5-621A384D4B2C}" dt="2024-03-10T10:28:35.216" v="449" actId="14100"/>
          <ac:picMkLst>
            <pc:docMk/>
            <pc:sldMk cId="2646035592" sldId="258"/>
            <ac:picMk id="11" creationId="{7D7131AE-2DA7-2C68-1A23-7103C6F145DB}"/>
          </ac:picMkLst>
        </pc:picChg>
        <pc:picChg chg="add mod modCrop">
          <ac:chgData name="Andrea Gašpar Čičak" userId="4748b8b5-c225-406d-8af2-3eb63d1e696d" providerId="ADAL" clId="{EBAD5FBD-D5B3-4949-A0C5-621A384D4B2C}" dt="2024-03-10T10:42:38.225" v="683" actId="1076"/>
          <ac:picMkLst>
            <pc:docMk/>
            <pc:sldMk cId="2646035592" sldId="258"/>
            <ac:picMk id="15" creationId="{124671A7-BEB6-EF8A-3E24-FDA91C854128}"/>
          </ac:picMkLst>
        </pc:picChg>
        <pc:picChg chg="add del mod modCrop">
          <ac:chgData name="Andrea Gašpar Čičak" userId="4748b8b5-c225-406d-8af2-3eb63d1e696d" providerId="ADAL" clId="{EBAD5FBD-D5B3-4949-A0C5-621A384D4B2C}" dt="2024-03-10T10:37:21.011" v="569" actId="21"/>
          <ac:picMkLst>
            <pc:docMk/>
            <pc:sldMk cId="2646035592" sldId="258"/>
            <ac:picMk id="17" creationId="{CE1F1651-F1F8-284D-F20F-32C641DF0307}"/>
          </ac:picMkLst>
        </pc:picChg>
        <pc:picChg chg="add mod">
          <ac:chgData name="Andrea Gašpar Čičak" userId="4748b8b5-c225-406d-8af2-3eb63d1e696d" providerId="ADAL" clId="{EBAD5FBD-D5B3-4949-A0C5-621A384D4B2C}" dt="2024-03-10T10:37:26.389" v="570"/>
          <ac:picMkLst>
            <pc:docMk/>
            <pc:sldMk cId="2646035592" sldId="258"/>
            <ac:picMk id="18" creationId="{433E0FA8-2C5E-5B4F-F6CC-F4430AE0BF25}"/>
          </ac:picMkLst>
        </pc:picChg>
        <pc:picChg chg="add del mod">
          <ac:chgData name="Andrea Gašpar Čičak" userId="4748b8b5-c225-406d-8af2-3eb63d1e696d" providerId="ADAL" clId="{EBAD5FBD-D5B3-4949-A0C5-621A384D4B2C}" dt="2024-03-10T10:39:56.392" v="655" actId="478"/>
          <ac:picMkLst>
            <pc:docMk/>
            <pc:sldMk cId="2646035592" sldId="258"/>
            <ac:picMk id="19" creationId="{E1B9A1A0-31EB-3B40-0978-B1E9686DD0AD}"/>
          </ac:picMkLst>
        </pc:picChg>
        <pc:picChg chg="add mod">
          <ac:chgData name="Andrea Gašpar Čičak" userId="4748b8b5-c225-406d-8af2-3eb63d1e696d" providerId="ADAL" clId="{EBAD5FBD-D5B3-4949-A0C5-621A384D4B2C}" dt="2024-03-10T10:40:05.795" v="661" actId="1076"/>
          <ac:picMkLst>
            <pc:docMk/>
            <pc:sldMk cId="2646035592" sldId="258"/>
            <ac:picMk id="21" creationId="{4AD7FBAD-62E1-4524-DE1C-7E1753F6284F}"/>
          </ac:picMkLst>
        </pc:picChg>
        <pc:picChg chg="add mod">
          <ac:chgData name="Andrea Gašpar Čičak" userId="4748b8b5-c225-406d-8af2-3eb63d1e696d" providerId="ADAL" clId="{EBAD5FBD-D5B3-4949-A0C5-621A384D4B2C}" dt="2024-03-10T10:40:04.002" v="660" actId="1076"/>
          <ac:picMkLst>
            <pc:docMk/>
            <pc:sldMk cId="2646035592" sldId="258"/>
            <ac:picMk id="23" creationId="{E508FC8F-FC3E-D9D3-C17A-710143BC75A1}"/>
          </ac:picMkLst>
        </pc:picChg>
      </pc:sldChg>
      <pc:sldChg chg="addSp delSp modSp new mod setBg">
        <pc:chgData name="Andrea Gašpar Čičak" userId="4748b8b5-c225-406d-8af2-3eb63d1e696d" providerId="ADAL" clId="{EBAD5FBD-D5B3-4949-A0C5-621A384D4B2C}" dt="2024-03-12T15:01:18.883" v="3017" actId="1076"/>
        <pc:sldMkLst>
          <pc:docMk/>
          <pc:sldMk cId="1902353349" sldId="259"/>
        </pc:sldMkLst>
        <pc:spChg chg="mod">
          <ac:chgData name="Andrea Gašpar Čičak" userId="4748b8b5-c225-406d-8af2-3eb63d1e696d" providerId="ADAL" clId="{EBAD5FBD-D5B3-4949-A0C5-621A384D4B2C}" dt="2024-03-10T10:48:17.970" v="780" actId="122"/>
          <ac:spMkLst>
            <pc:docMk/>
            <pc:sldMk cId="1902353349" sldId="259"/>
            <ac:spMk id="2" creationId="{2EBB0829-EF39-2E21-5EED-E19E6BF30EA3}"/>
          </ac:spMkLst>
        </pc:spChg>
        <pc:spChg chg="add del mod">
          <ac:chgData name="Andrea Gašpar Čičak" userId="4748b8b5-c225-406d-8af2-3eb63d1e696d" providerId="ADAL" clId="{EBAD5FBD-D5B3-4949-A0C5-621A384D4B2C}" dt="2024-03-10T10:11:23.009" v="225" actId="26606"/>
          <ac:spMkLst>
            <pc:docMk/>
            <pc:sldMk cId="1902353349" sldId="259"/>
            <ac:spMk id="3" creationId="{1753F408-0D8E-C301-F9BF-011AEFEE1595}"/>
          </ac:spMkLst>
        </pc:spChg>
        <pc:spChg chg="add del mod">
          <ac:chgData name="Andrea Gašpar Čičak" userId="4748b8b5-c225-406d-8af2-3eb63d1e696d" providerId="ADAL" clId="{EBAD5FBD-D5B3-4949-A0C5-621A384D4B2C}" dt="2024-03-12T15:01:01.253" v="3012"/>
          <ac:spMkLst>
            <pc:docMk/>
            <pc:sldMk cId="1902353349" sldId="259"/>
            <ac:spMk id="4" creationId="{FCCF6BED-99E3-FFFC-71C1-784B1C8BD965}"/>
          </ac:spMkLst>
        </pc:spChg>
        <pc:spChg chg="add del">
          <ac:chgData name="Andrea Gašpar Čičak" userId="4748b8b5-c225-406d-8af2-3eb63d1e696d" providerId="ADAL" clId="{EBAD5FBD-D5B3-4949-A0C5-621A384D4B2C}" dt="2024-03-10T10:11:22.976" v="224" actId="26606"/>
          <ac:spMkLst>
            <pc:docMk/>
            <pc:sldMk cId="1902353349" sldId="259"/>
            <ac:spMk id="9" creationId="{C05CBC3C-2E5A-4839-8B9B-2E5A6ADF0F58}"/>
          </ac:spMkLst>
        </pc:spChg>
        <pc:spChg chg="add del">
          <ac:chgData name="Andrea Gašpar Čičak" userId="4748b8b5-c225-406d-8af2-3eb63d1e696d" providerId="ADAL" clId="{EBAD5FBD-D5B3-4949-A0C5-621A384D4B2C}" dt="2024-03-10T10:11:22.976" v="224" actId="26606"/>
          <ac:spMkLst>
            <pc:docMk/>
            <pc:sldMk cId="1902353349" sldId="259"/>
            <ac:spMk id="11" creationId="{DB5B423A-57CC-4C58-AA26-8E2E862B03A0}"/>
          </ac:spMkLst>
        </pc:spChg>
        <pc:spChg chg="add">
          <ac:chgData name="Andrea Gašpar Čičak" userId="4748b8b5-c225-406d-8af2-3eb63d1e696d" providerId="ADAL" clId="{EBAD5FBD-D5B3-4949-A0C5-621A384D4B2C}" dt="2024-03-10T10:11:23.009" v="225" actId="26606"/>
          <ac:spMkLst>
            <pc:docMk/>
            <pc:sldMk cId="1902353349" sldId="259"/>
            <ac:spMk id="13" creationId="{35DB3719-6FDC-4E5D-891D-FF40B7300F64}"/>
          </ac:spMkLst>
        </pc:spChg>
        <pc:spChg chg="add">
          <ac:chgData name="Andrea Gašpar Čičak" userId="4748b8b5-c225-406d-8af2-3eb63d1e696d" providerId="ADAL" clId="{EBAD5FBD-D5B3-4949-A0C5-621A384D4B2C}" dt="2024-03-10T10:11:23.009" v="225" actId="26606"/>
          <ac:spMkLst>
            <pc:docMk/>
            <pc:sldMk cId="1902353349" sldId="259"/>
            <ac:spMk id="14" creationId="{E0CBAC23-2E3F-4A90-BA59-F8299F6A5439}"/>
          </ac:spMkLst>
        </pc:spChg>
        <pc:graphicFrameChg chg="add del modGraphic">
          <ac:chgData name="Andrea Gašpar Čičak" userId="4748b8b5-c225-406d-8af2-3eb63d1e696d" providerId="ADAL" clId="{EBAD5FBD-D5B3-4949-A0C5-621A384D4B2C}" dt="2024-03-10T10:03:56.701" v="184" actId="1032"/>
          <ac:graphicFrameMkLst>
            <pc:docMk/>
            <pc:sldMk cId="1902353349" sldId="259"/>
            <ac:graphicFrameMk id="4" creationId="{38645CDE-0043-31AF-8852-7C6F9F80BB8A}"/>
          </ac:graphicFrameMkLst>
        </pc:graphicFrameChg>
        <pc:graphicFrameChg chg="add del">
          <ac:chgData name="Andrea Gašpar Čičak" userId="4748b8b5-c225-406d-8af2-3eb63d1e696d" providerId="ADAL" clId="{EBAD5FBD-D5B3-4949-A0C5-621A384D4B2C}" dt="2024-03-10T10:11:22.976" v="224" actId="26606"/>
          <ac:graphicFrameMkLst>
            <pc:docMk/>
            <pc:sldMk cId="1902353349" sldId="259"/>
            <ac:graphicFrameMk id="5" creationId="{7CE794CC-16D0-0B28-3580-1CB6AE796370}"/>
          </ac:graphicFrameMkLst>
        </pc:graphicFrameChg>
        <pc:graphicFrameChg chg="add del modGraphic">
          <ac:chgData name="Andrea Gašpar Čičak" userId="4748b8b5-c225-406d-8af2-3eb63d1e696d" providerId="ADAL" clId="{EBAD5FBD-D5B3-4949-A0C5-621A384D4B2C}" dt="2024-03-10T10:12:00.563" v="227" actId="1032"/>
          <ac:graphicFrameMkLst>
            <pc:docMk/>
            <pc:sldMk cId="1902353349" sldId="259"/>
            <ac:graphicFrameMk id="6" creationId="{A92478EB-DCEB-ABCE-C65C-6FA81F98CE36}"/>
          </ac:graphicFrameMkLst>
        </pc:graphicFrameChg>
        <pc:graphicFrameChg chg="add del mod modGraphic">
          <ac:chgData name="Andrea Gašpar Čičak" userId="4748b8b5-c225-406d-8af2-3eb63d1e696d" providerId="ADAL" clId="{EBAD5FBD-D5B3-4949-A0C5-621A384D4B2C}" dt="2024-03-12T15:00:58.227" v="3011" actId="478"/>
          <ac:graphicFrameMkLst>
            <pc:docMk/>
            <pc:sldMk cId="1902353349" sldId="259"/>
            <ac:graphicFrameMk id="15" creationId="{B2E0178D-FB2E-8EE8-AD8F-B5D8D9BF9678}"/>
          </ac:graphicFrameMkLst>
        </pc:graphicFrameChg>
        <pc:picChg chg="add mod">
          <ac:chgData name="Andrea Gašpar Čičak" userId="4748b8b5-c225-406d-8af2-3eb63d1e696d" providerId="ADAL" clId="{EBAD5FBD-D5B3-4949-A0C5-621A384D4B2C}" dt="2024-03-12T15:01:18.883" v="3017" actId="1076"/>
          <ac:picMkLst>
            <pc:docMk/>
            <pc:sldMk cId="1902353349" sldId="259"/>
            <ac:picMk id="5" creationId="{0DFE0D90-21BD-2C56-1A5E-ABDAB417C042}"/>
          </ac:picMkLst>
        </pc:picChg>
      </pc:sldChg>
      <pc:sldChg chg="addSp delSp modSp new mod setBg">
        <pc:chgData name="Andrea Gašpar Čičak" userId="4748b8b5-c225-406d-8af2-3eb63d1e696d" providerId="ADAL" clId="{EBAD5FBD-D5B3-4949-A0C5-621A384D4B2C}" dt="2024-03-11T13:37:25.809" v="2724" actId="478"/>
        <pc:sldMkLst>
          <pc:docMk/>
          <pc:sldMk cId="1153845906" sldId="260"/>
        </pc:sldMkLst>
        <pc:spChg chg="mod">
          <ac:chgData name="Andrea Gašpar Čičak" userId="4748b8b5-c225-406d-8af2-3eb63d1e696d" providerId="ADAL" clId="{EBAD5FBD-D5B3-4949-A0C5-621A384D4B2C}" dt="2024-03-10T10:45:34.449" v="730" actId="26606"/>
          <ac:spMkLst>
            <pc:docMk/>
            <pc:sldMk cId="1153845906" sldId="260"/>
            <ac:spMk id="2" creationId="{F2655B3F-0D70-D452-3F13-CF8CC43A5213}"/>
          </ac:spMkLst>
        </pc:spChg>
        <pc:spChg chg="del">
          <ac:chgData name="Andrea Gašpar Čičak" userId="4748b8b5-c225-406d-8af2-3eb63d1e696d" providerId="ADAL" clId="{EBAD5FBD-D5B3-4949-A0C5-621A384D4B2C}" dt="2024-03-10T10:45:31.186" v="729"/>
          <ac:spMkLst>
            <pc:docMk/>
            <pc:sldMk cId="1153845906" sldId="260"/>
            <ac:spMk id="3" creationId="{E53BAB52-1705-11D9-7787-D82A74126FB1}"/>
          </ac:spMkLst>
        </pc:spChg>
        <pc:spChg chg="add mod">
          <ac:chgData name="Andrea Gašpar Čičak" userId="4748b8b5-c225-406d-8af2-3eb63d1e696d" providerId="ADAL" clId="{EBAD5FBD-D5B3-4949-A0C5-621A384D4B2C}" dt="2024-03-10T19:27:55.993" v="2720" actId="20577"/>
          <ac:spMkLst>
            <pc:docMk/>
            <pc:sldMk cId="1153845906" sldId="260"/>
            <ac:spMk id="8" creationId="{29564F43-E005-6558-B96D-5CEAE06DD60D}"/>
          </ac:spMkLst>
        </pc:spChg>
        <pc:spChg chg="add">
          <ac:chgData name="Andrea Gašpar Čičak" userId="4748b8b5-c225-406d-8af2-3eb63d1e696d" providerId="ADAL" clId="{EBAD5FBD-D5B3-4949-A0C5-621A384D4B2C}" dt="2024-03-10T10:45:34.449" v="730" actId="26606"/>
          <ac:spMkLst>
            <pc:docMk/>
            <pc:sldMk cId="1153845906" sldId="260"/>
            <ac:spMk id="11" creationId="{45D37F4E-DDB4-456B-97E0-9937730A039F}"/>
          </ac:spMkLst>
        </pc:spChg>
        <pc:spChg chg="add">
          <ac:chgData name="Andrea Gašpar Čičak" userId="4748b8b5-c225-406d-8af2-3eb63d1e696d" providerId="ADAL" clId="{EBAD5FBD-D5B3-4949-A0C5-621A384D4B2C}" dt="2024-03-10T10:45:34.449" v="730" actId="26606"/>
          <ac:spMkLst>
            <pc:docMk/>
            <pc:sldMk cId="1153845906" sldId="260"/>
            <ac:spMk id="13" creationId="{B2DD41CD-8F47-4F56-AD12-4E2FF7696987}"/>
          </ac:spMkLst>
        </pc:spChg>
        <pc:picChg chg="add mod">
          <ac:chgData name="Andrea Gašpar Čičak" userId="4748b8b5-c225-406d-8af2-3eb63d1e696d" providerId="ADAL" clId="{EBAD5FBD-D5B3-4949-A0C5-621A384D4B2C}" dt="2024-03-10T11:01:27.424" v="995" actId="1076"/>
          <ac:picMkLst>
            <pc:docMk/>
            <pc:sldMk cId="1153845906" sldId="260"/>
            <ac:picMk id="4" creationId="{9CB766BF-5AF1-9011-58DD-4193CA8554B6}"/>
          </ac:picMkLst>
        </pc:picChg>
        <pc:picChg chg="add mod">
          <ac:chgData name="Andrea Gašpar Čičak" userId="4748b8b5-c225-406d-8af2-3eb63d1e696d" providerId="ADAL" clId="{EBAD5FBD-D5B3-4949-A0C5-621A384D4B2C}" dt="2024-03-10T11:01:35.880" v="1003" actId="1076"/>
          <ac:picMkLst>
            <pc:docMk/>
            <pc:sldMk cId="1153845906" sldId="260"/>
            <ac:picMk id="5" creationId="{9085528F-3D9D-2796-B364-9765A40A0590}"/>
          </ac:picMkLst>
        </pc:picChg>
        <pc:picChg chg="add del mod">
          <ac:chgData name="Andrea Gašpar Čičak" userId="4748b8b5-c225-406d-8af2-3eb63d1e696d" providerId="ADAL" clId="{EBAD5FBD-D5B3-4949-A0C5-621A384D4B2C}" dt="2024-03-11T13:37:25.809" v="2724" actId="478"/>
          <ac:picMkLst>
            <pc:docMk/>
            <pc:sldMk cId="1153845906" sldId="260"/>
            <ac:picMk id="6" creationId="{22D2BBCA-87FE-88C7-AAAA-03FB3B3E62D3}"/>
          </ac:picMkLst>
        </pc:picChg>
      </pc:sldChg>
      <pc:sldChg chg="new del">
        <pc:chgData name="Andrea Gašpar Čičak" userId="4748b8b5-c225-406d-8af2-3eb63d1e696d" providerId="ADAL" clId="{EBAD5FBD-D5B3-4949-A0C5-621A384D4B2C}" dt="2024-03-10T10:44:50.385" v="719" actId="2696"/>
        <pc:sldMkLst>
          <pc:docMk/>
          <pc:sldMk cId="3966303157" sldId="260"/>
        </pc:sldMkLst>
      </pc:sldChg>
      <pc:sldChg chg="addSp delSp modSp new del mod setBg">
        <pc:chgData name="Andrea Gašpar Čičak" userId="4748b8b5-c225-406d-8af2-3eb63d1e696d" providerId="ADAL" clId="{EBAD5FBD-D5B3-4949-A0C5-621A384D4B2C}" dt="2024-03-10T14:25:37.852" v="1923" actId="2696"/>
        <pc:sldMkLst>
          <pc:docMk/>
          <pc:sldMk cId="1033213352" sldId="261"/>
        </pc:sldMkLst>
        <pc:spChg chg="mod">
          <ac:chgData name="Andrea Gašpar Čičak" userId="4748b8b5-c225-406d-8af2-3eb63d1e696d" providerId="ADAL" clId="{EBAD5FBD-D5B3-4949-A0C5-621A384D4B2C}" dt="2024-03-10T10:52:55.250" v="821" actId="26606"/>
          <ac:spMkLst>
            <pc:docMk/>
            <pc:sldMk cId="1033213352" sldId="261"/>
            <ac:spMk id="2" creationId="{37E468DB-D057-B7D6-F4A9-B94B436BE369}"/>
          </ac:spMkLst>
        </pc:spChg>
        <pc:spChg chg="mod">
          <ac:chgData name="Andrea Gašpar Čičak" userId="4748b8b5-c225-406d-8af2-3eb63d1e696d" providerId="ADAL" clId="{EBAD5FBD-D5B3-4949-A0C5-621A384D4B2C}" dt="2024-03-10T11:02:07.806" v="1036" actId="20577"/>
          <ac:spMkLst>
            <pc:docMk/>
            <pc:sldMk cId="1033213352" sldId="261"/>
            <ac:spMk id="3" creationId="{DDEC4F73-C6D2-A62C-E136-0A5DD806A231}"/>
          </ac:spMkLst>
        </pc:spChg>
        <pc:spChg chg="add">
          <ac:chgData name="Andrea Gašpar Čičak" userId="4748b8b5-c225-406d-8af2-3eb63d1e696d" providerId="ADAL" clId="{EBAD5FBD-D5B3-4949-A0C5-621A384D4B2C}" dt="2024-03-10T10:52:55.250" v="821" actId="26606"/>
          <ac:spMkLst>
            <pc:docMk/>
            <pc:sldMk cId="1033213352" sldId="261"/>
            <ac:spMk id="12" creationId="{91F55C5D-1648-4BE3-932D-8CADBF3F6736}"/>
          </ac:spMkLst>
        </pc:spChg>
        <pc:spChg chg="add">
          <ac:chgData name="Andrea Gašpar Čičak" userId="4748b8b5-c225-406d-8af2-3eb63d1e696d" providerId="ADAL" clId="{EBAD5FBD-D5B3-4949-A0C5-621A384D4B2C}" dt="2024-03-10T10:52:55.250" v="821" actId="26606"/>
          <ac:spMkLst>
            <pc:docMk/>
            <pc:sldMk cId="1033213352" sldId="261"/>
            <ac:spMk id="14" creationId="{A38E1331-B5A6-44BE-BF4E-EE6C2FD2A242}"/>
          </ac:spMkLst>
        </pc:spChg>
        <pc:picChg chg="add mod ord">
          <ac:chgData name="Andrea Gašpar Čičak" userId="4748b8b5-c225-406d-8af2-3eb63d1e696d" providerId="ADAL" clId="{EBAD5FBD-D5B3-4949-A0C5-621A384D4B2C}" dt="2024-03-10T11:11:59.727" v="1220" actId="1076"/>
          <ac:picMkLst>
            <pc:docMk/>
            <pc:sldMk cId="1033213352" sldId="261"/>
            <ac:picMk id="4" creationId="{58314E3B-FD16-9FB5-F7B4-F5D67621809C}"/>
          </ac:picMkLst>
        </pc:picChg>
        <pc:picChg chg="add mod">
          <ac:chgData name="Andrea Gašpar Čičak" userId="4748b8b5-c225-406d-8af2-3eb63d1e696d" providerId="ADAL" clId="{EBAD5FBD-D5B3-4949-A0C5-621A384D4B2C}" dt="2024-03-10T11:11:57.952" v="1219" actId="14100"/>
          <ac:picMkLst>
            <pc:docMk/>
            <pc:sldMk cId="1033213352" sldId="261"/>
            <ac:picMk id="5" creationId="{4986BA5E-22E5-030F-0855-BDC90022A5BE}"/>
          </ac:picMkLst>
        </pc:picChg>
        <pc:picChg chg="add mod">
          <ac:chgData name="Andrea Gašpar Čičak" userId="4748b8b5-c225-406d-8af2-3eb63d1e696d" providerId="ADAL" clId="{EBAD5FBD-D5B3-4949-A0C5-621A384D4B2C}" dt="2024-03-10T11:01:59.728" v="1014" actId="1076"/>
          <ac:picMkLst>
            <pc:docMk/>
            <pc:sldMk cId="1033213352" sldId="261"/>
            <ac:picMk id="6" creationId="{FD63B591-E9BF-28CB-9F2A-77BB7E626908}"/>
          </ac:picMkLst>
        </pc:picChg>
        <pc:picChg chg="add mod">
          <ac:chgData name="Andrea Gašpar Čičak" userId="4748b8b5-c225-406d-8af2-3eb63d1e696d" providerId="ADAL" clId="{EBAD5FBD-D5B3-4949-A0C5-621A384D4B2C}" dt="2024-03-10T14:25:01.277" v="1908" actId="1076"/>
          <ac:picMkLst>
            <pc:docMk/>
            <pc:sldMk cId="1033213352" sldId="261"/>
            <ac:picMk id="7" creationId="{B0F2C320-F6EF-2F48-8E3C-5A276E95EA93}"/>
          </ac:picMkLst>
        </pc:picChg>
        <pc:picChg chg="add del mod modCrop">
          <ac:chgData name="Andrea Gašpar Čičak" userId="4748b8b5-c225-406d-8af2-3eb63d1e696d" providerId="ADAL" clId="{EBAD5FBD-D5B3-4949-A0C5-621A384D4B2C}" dt="2024-03-10T11:02:10.420" v="1037" actId="478"/>
          <ac:picMkLst>
            <pc:docMk/>
            <pc:sldMk cId="1033213352" sldId="261"/>
            <ac:picMk id="8" creationId="{AE497E74-25B4-3B0D-0D49-4EA8AE1B97F4}"/>
          </ac:picMkLst>
        </pc:picChg>
        <pc:picChg chg="add del mod modCrop">
          <ac:chgData name="Andrea Gašpar Čičak" userId="4748b8b5-c225-406d-8af2-3eb63d1e696d" providerId="ADAL" clId="{EBAD5FBD-D5B3-4949-A0C5-621A384D4B2C}" dt="2024-03-10T14:25:20.678" v="1914" actId="21"/>
          <ac:picMkLst>
            <pc:docMk/>
            <pc:sldMk cId="1033213352" sldId="261"/>
            <ac:picMk id="9" creationId="{ABA8CE1A-3A4C-8B20-5348-43FC2C18E07F}"/>
          </ac:picMkLst>
        </pc:picChg>
      </pc:sldChg>
      <pc:sldChg chg="addSp delSp modSp new mod setBg">
        <pc:chgData name="Andrea Gašpar Čičak" userId="4748b8b5-c225-406d-8af2-3eb63d1e696d" providerId="ADAL" clId="{EBAD5FBD-D5B3-4949-A0C5-621A384D4B2C}" dt="2024-03-11T13:37:31.717" v="2726" actId="478"/>
        <pc:sldMkLst>
          <pc:docMk/>
          <pc:sldMk cId="1620409457" sldId="262"/>
        </pc:sldMkLst>
        <pc:spChg chg="mod">
          <ac:chgData name="Andrea Gašpar Čičak" userId="4748b8b5-c225-406d-8af2-3eb63d1e696d" providerId="ADAL" clId="{EBAD5FBD-D5B3-4949-A0C5-621A384D4B2C}" dt="2024-03-10T10:53:27.066" v="824" actId="26606"/>
          <ac:spMkLst>
            <pc:docMk/>
            <pc:sldMk cId="1620409457" sldId="262"/>
            <ac:spMk id="2" creationId="{DC355F11-E031-23BE-FCAF-66E77B725351}"/>
          </ac:spMkLst>
        </pc:spChg>
        <pc:spChg chg="mod">
          <ac:chgData name="Andrea Gašpar Čičak" userId="4748b8b5-c225-406d-8af2-3eb63d1e696d" providerId="ADAL" clId="{EBAD5FBD-D5B3-4949-A0C5-621A384D4B2C}" dt="2024-03-10T14:43:06.719" v="2248" actId="20577"/>
          <ac:spMkLst>
            <pc:docMk/>
            <pc:sldMk cId="1620409457" sldId="262"/>
            <ac:spMk id="3" creationId="{8DB029DA-D44D-FE69-FA29-EA88391958DD}"/>
          </ac:spMkLst>
        </pc:spChg>
        <pc:spChg chg="add">
          <ac:chgData name="Andrea Gašpar Čičak" userId="4748b8b5-c225-406d-8af2-3eb63d1e696d" providerId="ADAL" clId="{EBAD5FBD-D5B3-4949-A0C5-621A384D4B2C}" dt="2024-03-10T10:53:27.066" v="824" actId="26606"/>
          <ac:spMkLst>
            <pc:docMk/>
            <pc:sldMk cId="1620409457" sldId="262"/>
            <ac:spMk id="8" creationId="{100EDD19-6802-4EC3-95CE-CFFAB042CFD6}"/>
          </ac:spMkLst>
        </pc:spChg>
        <pc:spChg chg="add">
          <ac:chgData name="Andrea Gašpar Čičak" userId="4748b8b5-c225-406d-8af2-3eb63d1e696d" providerId="ADAL" clId="{EBAD5FBD-D5B3-4949-A0C5-621A384D4B2C}" dt="2024-03-10T10:53:27.066" v="824" actId="26606"/>
          <ac:spMkLst>
            <pc:docMk/>
            <pc:sldMk cId="1620409457" sldId="262"/>
            <ac:spMk id="10" creationId="{DB17E863-922E-4C26-BD64-E8FD41D28661}"/>
          </ac:spMkLst>
        </pc:spChg>
        <pc:picChg chg="add del mod">
          <ac:chgData name="Andrea Gašpar Čičak" userId="4748b8b5-c225-406d-8af2-3eb63d1e696d" providerId="ADAL" clId="{EBAD5FBD-D5B3-4949-A0C5-621A384D4B2C}" dt="2024-03-10T10:58:32.042" v="932" actId="478"/>
          <ac:picMkLst>
            <pc:docMk/>
            <pc:sldMk cId="1620409457" sldId="262"/>
            <ac:picMk id="4" creationId="{AC0BCC79-87BF-9AF2-5581-1F454D966DD0}"/>
          </ac:picMkLst>
        </pc:picChg>
        <pc:picChg chg="add mod">
          <ac:chgData name="Andrea Gašpar Čičak" userId="4748b8b5-c225-406d-8af2-3eb63d1e696d" providerId="ADAL" clId="{EBAD5FBD-D5B3-4949-A0C5-621A384D4B2C}" dt="2024-03-10T14:43:04.040" v="2237" actId="1076"/>
          <ac:picMkLst>
            <pc:docMk/>
            <pc:sldMk cId="1620409457" sldId="262"/>
            <ac:picMk id="5" creationId="{A18E80BA-882C-15A9-57C1-382540512701}"/>
          </ac:picMkLst>
        </pc:picChg>
        <pc:picChg chg="add mod">
          <ac:chgData name="Andrea Gašpar Čičak" userId="4748b8b5-c225-406d-8af2-3eb63d1e696d" providerId="ADAL" clId="{EBAD5FBD-D5B3-4949-A0C5-621A384D4B2C}" dt="2024-03-10T14:43:09.697" v="2249" actId="1076"/>
          <ac:picMkLst>
            <pc:docMk/>
            <pc:sldMk cId="1620409457" sldId="262"/>
            <ac:picMk id="6" creationId="{CBDCC943-4735-3ADF-C68F-00411CDAD2E3}"/>
          </ac:picMkLst>
        </pc:picChg>
        <pc:picChg chg="add mod">
          <ac:chgData name="Andrea Gašpar Čičak" userId="4748b8b5-c225-406d-8af2-3eb63d1e696d" providerId="ADAL" clId="{EBAD5FBD-D5B3-4949-A0C5-621A384D4B2C}" dt="2024-03-10T14:42:52.538" v="2233" actId="1076"/>
          <ac:picMkLst>
            <pc:docMk/>
            <pc:sldMk cId="1620409457" sldId="262"/>
            <ac:picMk id="7" creationId="{A11698F7-4B0E-50A1-00EC-D9691CD93C42}"/>
          </ac:picMkLst>
        </pc:picChg>
        <pc:picChg chg="add del mod modCrop">
          <ac:chgData name="Andrea Gašpar Čičak" userId="4748b8b5-c225-406d-8af2-3eb63d1e696d" providerId="ADAL" clId="{EBAD5FBD-D5B3-4949-A0C5-621A384D4B2C}" dt="2024-03-11T13:37:31.717" v="2726" actId="478"/>
          <ac:picMkLst>
            <pc:docMk/>
            <pc:sldMk cId="1620409457" sldId="262"/>
            <ac:picMk id="9" creationId="{E878C616-425E-3C5B-4A51-0BD72E5DE99D}"/>
          </ac:picMkLst>
        </pc:picChg>
      </pc:sldChg>
      <pc:sldChg chg="addSp delSp modSp new mod setBg">
        <pc:chgData name="Andrea Gašpar Čičak" userId="4748b8b5-c225-406d-8af2-3eb63d1e696d" providerId="ADAL" clId="{EBAD5FBD-D5B3-4949-A0C5-621A384D4B2C}" dt="2024-03-11T13:37:46.975" v="2731" actId="478"/>
        <pc:sldMkLst>
          <pc:docMk/>
          <pc:sldMk cId="3193687256" sldId="263"/>
        </pc:sldMkLst>
        <pc:spChg chg="mod">
          <ac:chgData name="Andrea Gašpar Čičak" userId="4748b8b5-c225-406d-8af2-3eb63d1e696d" providerId="ADAL" clId="{EBAD5FBD-D5B3-4949-A0C5-621A384D4B2C}" dt="2024-03-10T11:05:20.569" v="1093" actId="26606"/>
          <ac:spMkLst>
            <pc:docMk/>
            <pc:sldMk cId="3193687256" sldId="263"/>
            <ac:spMk id="2" creationId="{69195F0B-1D02-C187-B49F-AC25DFDB5019}"/>
          </ac:spMkLst>
        </pc:spChg>
        <pc:spChg chg="mod">
          <ac:chgData name="Andrea Gašpar Čičak" userId="4748b8b5-c225-406d-8af2-3eb63d1e696d" providerId="ADAL" clId="{EBAD5FBD-D5B3-4949-A0C5-621A384D4B2C}" dt="2024-03-10T14:43:34.101" v="2281" actId="20577"/>
          <ac:spMkLst>
            <pc:docMk/>
            <pc:sldMk cId="3193687256" sldId="263"/>
            <ac:spMk id="3" creationId="{A9C8D23A-86DD-426F-B936-C187A153EF0F}"/>
          </ac:spMkLst>
        </pc:spChg>
        <pc:spChg chg="add">
          <ac:chgData name="Andrea Gašpar Čičak" userId="4748b8b5-c225-406d-8af2-3eb63d1e696d" providerId="ADAL" clId="{EBAD5FBD-D5B3-4949-A0C5-621A384D4B2C}" dt="2024-03-10T11:05:20.569" v="1093" actId="26606"/>
          <ac:spMkLst>
            <pc:docMk/>
            <pc:sldMk cId="3193687256" sldId="263"/>
            <ac:spMk id="8" creationId="{100EDD19-6802-4EC3-95CE-CFFAB042CFD6}"/>
          </ac:spMkLst>
        </pc:spChg>
        <pc:spChg chg="add">
          <ac:chgData name="Andrea Gašpar Čičak" userId="4748b8b5-c225-406d-8af2-3eb63d1e696d" providerId="ADAL" clId="{EBAD5FBD-D5B3-4949-A0C5-621A384D4B2C}" dt="2024-03-10T11:05:20.569" v="1093" actId="26606"/>
          <ac:spMkLst>
            <pc:docMk/>
            <pc:sldMk cId="3193687256" sldId="263"/>
            <ac:spMk id="10" creationId="{DB17E863-922E-4C26-BD64-E8FD41D28661}"/>
          </ac:spMkLst>
        </pc:spChg>
        <pc:picChg chg="add del mod modCrop">
          <ac:chgData name="Andrea Gašpar Čičak" userId="4748b8b5-c225-406d-8af2-3eb63d1e696d" providerId="ADAL" clId="{EBAD5FBD-D5B3-4949-A0C5-621A384D4B2C}" dt="2024-03-11T13:37:46.975" v="2731" actId="478"/>
          <ac:picMkLst>
            <pc:docMk/>
            <pc:sldMk cId="3193687256" sldId="263"/>
            <ac:picMk id="4" creationId="{62EA794F-71B4-B236-D294-767B13516E86}"/>
          </ac:picMkLst>
        </pc:picChg>
        <pc:picChg chg="add mod">
          <ac:chgData name="Andrea Gašpar Čičak" userId="4748b8b5-c225-406d-8af2-3eb63d1e696d" providerId="ADAL" clId="{EBAD5FBD-D5B3-4949-A0C5-621A384D4B2C}" dt="2024-03-10T14:43:24.782" v="2252" actId="1076"/>
          <ac:picMkLst>
            <pc:docMk/>
            <pc:sldMk cId="3193687256" sldId="263"/>
            <ac:picMk id="5" creationId="{CED8A77A-949C-41D5-81E4-7D4E891EE871}"/>
          </ac:picMkLst>
        </pc:picChg>
        <pc:picChg chg="add mod">
          <ac:chgData name="Andrea Gašpar Čičak" userId="4748b8b5-c225-406d-8af2-3eb63d1e696d" providerId="ADAL" clId="{EBAD5FBD-D5B3-4949-A0C5-621A384D4B2C}" dt="2024-03-10T14:43:27.441" v="2253" actId="1076"/>
          <ac:picMkLst>
            <pc:docMk/>
            <pc:sldMk cId="3193687256" sldId="263"/>
            <ac:picMk id="6" creationId="{9A2C5150-603F-2E5F-18A2-76FE7DF9E9C7}"/>
          </ac:picMkLst>
        </pc:picChg>
        <pc:picChg chg="add mod">
          <ac:chgData name="Andrea Gašpar Čičak" userId="4748b8b5-c225-406d-8af2-3eb63d1e696d" providerId="ADAL" clId="{EBAD5FBD-D5B3-4949-A0C5-621A384D4B2C}" dt="2024-03-10T14:43:36.268" v="2282" actId="1076"/>
          <ac:picMkLst>
            <pc:docMk/>
            <pc:sldMk cId="3193687256" sldId="263"/>
            <ac:picMk id="7" creationId="{297BE4C5-8CAA-EFDA-BD2E-39E9CD9427CD}"/>
          </ac:picMkLst>
        </pc:picChg>
      </pc:sldChg>
      <pc:sldChg chg="addSp delSp modSp new mod setBg">
        <pc:chgData name="Andrea Gašpar Čičak" userId="4748b8b5-c225-406d-8af2-3eb63d1e696d" providerId="ADAL" clId="{EBAD5FBD-D5B3-4949-A0C5-621A384D4B2C}" dt="2024-03-11T13:38:17.047" v="2737" actId="478"/>
        <pc:sldMkLst>
          <pc:docMk/>
          <pc:sldMk cId="1219594179" sldId="264"/>
        </pc:sldMkLst>
        <pc:spChg chg="mod">
          <ac:chgData name="Andrea Gašpar Čičak" userId="4748b8b5-c225-406d-8af2-3eb63d1e696d" providerId="ADAL" clId="{EBAD5FBD-D5B3-4949-A0C5-621A384D4B2C}" dt="2024-03-10T14:40:24.658" v="2170" actId="20577"/>
          <ac:spMkLst>
            <pc:docMk/>
            <pc:sldMk cId="1219594179" sldId="264"/>
            <ac:spMk id="2" creationId="{562A3D28-F725-88C6-4E54-61A962AFD48D}"/>
          </ac:spMkLst>
        </pc:spChg>
        <pc:spChg chg="mod">
          <ac:chgData name="Andrea Gašpar Čičak" userId="4748b8b5-c225-406d-8af2-3eb63d1e696d" providerId="ADAL" clId="{EBAD5FBD-D5B3-4949-A0C5-621A384D4B2C}" dt="2024-03-10T14:21:23.162" v="1823" actId="20577"/>
          <ac:spMkLst>
            <pc:docMk/>
            <pc:sldMk cId="1219594179" sldId="264"/>
            <ac:spMk id="3" creationId="{D0159D0C-37D1-577B-E618-F0F0BEF51F6E}"/>
          </ac:spMkLst>
        </pc:spChg>
        <pc:spChg chg="add">
          <ac:chgData name="Andrea Gašpar Čičak" userId="4748b8b5-c225-406d-8af2-3eb63d1e696d" providerId="ADAL" clId="{EBAD5FBD-D5B3-4949-A0C5-621A384D4B2C}" dt="2024-03-10T11:07:32.305" v="1169" actId="26606"/>
          <ac:spMkLst>
            <pc:docMk/>
            <pc:sldMk cId="1219594179" sldId="264"/>
            <ac:spMk id="8" creationId="{100EDD19-6802-4EC3-95CE-CFFAB042CFD6}"/>
          </ac:spMkLst>
        </pc:spChg>
        <pc:spChg chg="add">
          <ac:chgData name="Andrea Gašpar Čičak" userId="4748b8b5-c225-406d-8af2-3eb63d1e696d" providerId="ADAL" clId="{EBAD5FBD-D5B3-4949-A0C5-621A384D4B2C}" dt="2024-03-10T11:07:32.305" v="1169" actId="26606"/>
          <ac:spMkLst>
            <pc:docMk/>
            <pc:sldMk cId="1219594179" sldId="264"/>
            <ac:spMk id="10" creationId="{DB17E863-922E-4C26-BD64-E8FD41D28661}"/>
          </ac:spMkLst>
        </pc:spChg>
        <pc:picChg chg="add mod">
          <ac:chgData name="Andrea Gašpar Čičak" userId="4748b8b5-c225-406d-8af2-3eb63d1e696d" providerId="ADAL" clId="{EBAD5FBD-D5B3-4949-A0C5-621A384D4B2C}" dt="2024-03-10T11:11:22.183" v="1215" actId="1076"/>
          <ac:picMkLst>
            <pc:docMk/>
            <pc:sldMk cId="1219594179" sldId="264"/>
            <ac:picMk id="4" creationId="{012C5DD1-9C81-DE63-2DA3-5FEBB2761B8C}"/>
          </ac:picMkLst>
        </pc:picChg>
        <pc:picChg chg="add del mod">
          <ac:chgData name="Andrea Gašpar Čičak" userId="4748b8b5-c225-406d-8af2-3eb63d1e696d" providerId="ADAL" clId="{EBAD5FBD-D5B3-4949-A0C5-621A384D4B2C}" dt="2024-03-10T14:21:44.715" v="1824" actId="478"/>
          <ac:picMkLst>
            <pc:docMk/>
            <pc:sldMk cId="1219594179" sldId="264"/>
            <ac:picMk id="5" creationId="{FCA032CF-7A75-6FE6-C3DB-B74B73EFB17D}"/>
          </ac:picMkLst>
        </pc:picChg>
        <pc:picChg chg="add mod">
          <ac:chgData name="Andrea Gašpar Čičak" userId="4748b8b5-c225-406d-8af2-3eb63d1e696d" providerId="ADAL" clId="{EBAD5FBD-D5B3-4949-A0C5-621A384D4B2C}" dt="2024-03-10T11:13:48.630" v="1233" actId="1076"/>
          <ac:picMkLst>
            <pc:docMk/>
            <pc:sldMk cId="1219594179" sldId="264"/>
            <ac:picMk id="6" creationId="{53A6A156-8A86-1B02-D067-5905C9733579}"/>
          </ac:picMkLst>
        </pc:picChg>
        <pc:picChg chg="add del mod">
          <ac:chgData name="Andrea Gašpar Čičak" userId="4748b8b5-c225-406d-8af2-3eb63d1e696d" providerId="ADAL" clId="{EBAD5FBD-D5B3-4949-A0C5-621A384D4B2C}" dt="2024-03-10T11:12:51.030" v="1229" actId="478"/>
          <ac:picMkLst>
            <pc:docMk/>
            <pc:sldMk cId="1219594179" sldId="264"/>
            <ac:picMk id="7" creationId="{A4D9EEF2-7183-0D43-89B7-0F5080BD3786}"/>
          </ac:picMkLst>
        </pc:picChg>
        <pc:picChg chg="add del mod modCrop">
          <ac:chgData name="Andrea Gašpar Čičak" userId="4748b8b5-c225-406d-8af2-3eb63d1e696d" providerId="ADAL" clId="{EBAD5FBD-D5B3-4949-A0C5-621A384D4B2C}" dt="2024-03-10T14:21:52.368" v="1828" actId="478"/>
          <ac:picMkLst>
            <pc:docMk/>
            <pc:sldMk cId="1219594179" sldId="264"/>
            <ac:picMk id="9" creationId="{B2FD79F3-A75D-53DA-4CDD-806E2C3B6964}"/>
          </ac:picMkLst>
        </pc:picChg>
        <pc:picChg chg="add mod">
          <ac:chgData name="Andrea Gašpar Čičak" userId="4748b8b5-c225-406d-8af2-3eb63d1e696d" providerId="ADAL" clId="{EBAD5FBD-D5B3-4949-A0C5-621A384D4B2C}" dt="2024-03-10T14:53:11.195" v="2331" actId="1036"/>
          <ac:picMkLst>
            <pc:docMk/>
            <pc:sldMk cId="1219594179" sldId="264"/>
            <ac:picMk id="11" creationId="{CAC378BD-3E04-1522-8FC3-125ED9790A05}"/>
          </ac:picMkLst>
        </pc:picChg>
        <pc:picChg chg="add del mod">
          <ac:chgData name="Andrea Gašpar Čičak" userId="4748b8b5-c225-406d-8af2-3eb63d1e696d" providerId="ADAL" clId="{EBAD5FBD-D5B3-4949-A0C5-621A384D4B2C}" dt="2024-03-11T13:38:17.047" v="2737" actId="478"/>
          <ac:picMkLst>
            <pc:docMk/>
            <pc:sldMk cId="1219594179" sldId="264"/>
            <ac:picMk id="12" creationId="{8743AD11-BBE4-E5DC-A66D-34D142C07C11}"/>
          </ac:picMkLst>
        </pc:picChg>
      </pc:sldChg>
      <pc:sldChg chg="addSp delSp modSp new mod ord setBg">
        <pc:chgData name="Andrea Gašpar Čičak" userId="4748b8b5-c225-406d-8af2-3eb63d1e696d" providerId="ADAL" clId="{EBAD5FBD-D5B3-4949-A0C5-621A384D4B2C}" dt="2024-03-11T13:38:08.162" v="2733" actId="478"/>
        <pc:sldMkLst>
          <pc:docMk/>
          <pc:sldMk cId="3010166499" sldId="265"/>
        </pc:sldMkLst>
        <pc:spChg chg="mod">
          <ac:chgData name="Andrea Gašpar Čičak" userId="4748b8b5-c225-406d-8af2-3eb63d1e696d" providerId="ADAL" clId="{EBAD5FBD-D5B3-4949-A0C5-621A384D4B2C}" dt="2024-03-10T11:14:10.584" v="1246" actId="26606"/>
          <ac:spMkLst>
            <pc:docMk/>
            <pc:sldMk cId="3010166499" sldId="265"/>
            <ac:spMk id="2" creationId="{6FAD1E00-27D4-42C6-CC11-6C62DF862DCF}"/>
          </ac:spMkLst>
        </pc:spChg>
        <pc:spChg chg="mod">
          <ac:chgData name="Andrea Gašpar Čičak" userId="4748b8b5-c225-406d-8af2-3eb63d1e696d" providerId="ADAL" clId="{EBAD5FBD-D5B3-4949-A0C5-621A384D4B2C}" dt="2024-03-10T14:03:38.841" v="1389" actId="20577"/>
          <ac:spMkLst>
            <pc:docMk/>
            <pc:sldMk cId="3010166499" sldId="265"/>
            <ac:spMk id="3" creationId="{E2E09F19-B26E-F639-4842-D894CB62D593}"/>
          </ac:spMkLst>
        </pc:spChg>
        <pc:spChg chg="add">
          <ac:chgData name="Andrea Gašpar Čičak" userId="4748b8b5-c225-406d-8af2-3eb63d1e696d" providerId="ADAL" clId="{EBAD5FBD-D5B3-4949-A0C5-621A384D4B2C}" dt="2024-03-10T11:14:10.584" v="1246" actId="26606"/>
          <ac:spMkLst>
            <pc:docMk/>
            <pc:sldMk cId="3010166499" sldId="265"/>
            <ac:spMk id="8" creationId="{100EDD19-6802-4EC3-95CE-CFFAB042CFD6}"/>
          </ac:spMkLst>
        </pc:spChg>
        <pc:spChg chg="add">
          <ac:chgData name="Andrea Gašpar Čičak" userId="4748b8b5-c225-406d-8af2-3eb63d1e696d" providerId="ADAL" clId="{EBAD5FBD-D5B3-4949-A0C5-621A384D4B2C}" dt="2024-03-10T11:14:10.584" v="1246" actId="26606"/>
          <ac:spMkLst>
            <pc:docMk/>
            <pc:sldMk cId="3010166499" sldId="265"/>
            <ac:spMk id="10" creationId="{DB17E863-922E-4C26-BD64-E8FD41D28661}"/>
          </ac:spMkLst>
        </pc:spChg>
        <pc:picChg chg="add del mod">
          <ac:chgData name="Andrea Gašpar Čičak" userId="4748b8b5-c225-406d-8af2-3eb63d1e696d" providerId="ADAL" clId="{EBAD5FBD-D5B3-4949-A0C5-621A384D4B2C}" dt="2024-03-10T14:01:17.719" v="1354" actId="478"/>
          <ac:picMkLst>
            <pc:docMk/>
            <pc:sldMk cId="3010166499" sldId="265"/>
            <ac:picMk id="4" creationId="{41886C09-86EF-BBA4-7287-9439421EB55A}"/>
          </ac:picMkLst>
        </pc:picChg>
        <pc:picChg chg="add mod">
          <ac:chgData name="Andrea Gašpar Čičak" userId="4748b8b5-c225-406d-8af2-3eb63d1e696d" providerId="ADAL" clId="{EBAD5FBD-D5B3-4949-A0C5-621A384D4B2C}" dt="2024-03-10T14:03:23.111" v="1375" actId="1076"/>
          <ac:picMkLst>
            <pc:docMk/>
            <pc:sldMk cId="3010166499" sldId="265"/>
            <ac:picMk id="5" creationId="{98980A96-5DEF-1124-3489-E788FB3262CB}"/>
          </ac:picMkLst>
        </pc:picChg>
        <pc:picChg chg="add mod">
          <ac:chgData name="Andrea Gašpar Čičak" userId="4748b8b5-c225-406d-8af2-3eb63d1e696d" providerId="ADAL" clId="{EBAD5FBD-D5B3-4949-A0C5-621A384D4B2C}" dt="2024-03-10T14:03:21.861" v="1374" actId="1076"/>
          <ac:picMkLst>
            <pc:docMk/>
            <pc:sldMk cId="3010166499" sldId="265"/>
            <ac:picMk id="6" creationId="{89E119A4-0E65-0C2D-ADFA-20658726A9C4}"/>
          </ac:picMkLst>
        </pc:picChg>
        <pc:picChg chg="add mod">
          <ac:chgData name="Andrea Gašpar Čičak" userId="4748b8b5-c225-406d-8af2-3eb63d1e696d" providerId="ADAL" clId="{EBAD5FBD-D5B3-4949-A0C5-621A384D4B2C}" dt="2024-03-10T14:03:25.285" v="1376" actId="1076"/>
          <ac:picMkLst>
            <pc:docMk/>
            <pc:sldMk cId="3010166499" sldId="265"/>
            <ac:picMk id="7" creationId="{462947AE-B481-0ECF-27F6-FB916DEEE714}"/>
          </ac:picMkLst>
        </pc:picChg>
        <pc:picChg chg="add mod">
          <ac:chgData name="Andrea Gašpar Čičak" userId="4748b8b5-c225-406d-8af2-3eb63d1e696d" providerId="ADAL" clId="{EBAD5FBD-D5B3-4949-A0C5-621A384D4B2C}" dt="2024-03-10T14:03:19.800" v="1373" actId="1076"/>
          <ac:picMkLst>
            <pc:docMk/>
            <pc:sldMk cId="3010166499" sldId="265"/>
            <ac:picMk id="9" creationId="{49E73F6B-406E-A0A2-3629-17FE5E95FC5D}"/>
          </ac:picMkLst>
        </pc:picChg>
        <pc:picChg chg="add mod">
          <ac:chgData name="Andrea Gašpar Čičak" userId="4748b8b5-c225-406d-8af2-3eb63d1e696d" providerId="ADAL" clId="{EBAD5FBD-D5B3-4949-A0C5-621A384D4B2C}" dt="2024-03-10T14:03:17.960" v="1372" actId="1076"/>
          <ac:picMkLst>
            <pc:docMk/>
            <pc:sldMk cId="3010166499" sldId="265"/>
            <ac:picMk id="11" creationId="{ECDA0114-B834-A852-9E6C-BE0BA25EA5ED}"/>
          </ac:picMkLst>
        </pc:picChg>
        <pc:picChg chg="add del mod">
          <ac:chgData name="Andrea Gašpar Čičak" userId="4748b8b5-c225-406d-8af2-3eb63d1e696d" providerId="ADAL" clId="{EBAD5FBD-D5B3-4949-A0C5-621A384D4B2C}" dt="2024-03-10T14:11:58.560" v="1464" actId="478"/>
          <ac:picMkLst>
            <pc:docMk/>
            <pc:sldMk cId="3010166499" sldId="265"/>
            <ac:picMk id="12" creationId="{2D0E05F5-56E4-5A67-4E51-7128F3597A71}"/>
          </ac:picMkLst>
        </pc:picChg>
        <pc:picChg chg="add del mod modCrop">
          <ac:chgData name="Andrea Gašpar Čičak" userId="4748b8b5-c225-406d-8af2-3eb63d1e696d" providerId="ADAL" clId="{EBAD5FBD-D5B3-4949-A0C5-621A384D4B2C}" dt="2024-03-11T13:38:08.162" v="2733" actId="478"/>
          <ac:picMkLst>
            <pc:docMk/>
            <pc:sldMk cId="3010166499" sldId="265"/>
            <ac:picMk id="13" creationId="{C373ABF6-8707-C73B-8252-11FBB10F7B2A}"/>
          </ac:picMkLst>
        </pc:picChg>
      </pc:sldChg>
      <pc:sldChg chg="addSp modSp new mod setBg addAnim">
        <pc:chgData name="Andrea Gašpar Čičak" userId="4748b8b5-c225-406d-8af2-3eb63d1e696d" providerId="ADAL" clId="{EBAD5FBD-D5B3-4949-A0C5-621A384D4B2C}" dt="2024-03-10T14:40:27.511" v="2172" actId="20577"/>
        <pc:sldMkLst>
          <pc:docMk/>
          <pc:sldMk cId="2218573758" sldId="266"/>
        </pc:sldMkLst>
        <pc:spChg chg="mod">
          <ac:chgData name="Andrea Gašpar Čičak" userId="4748b8b5-c225-406d-8af2-3eb63d1e696d" providerId="ADAL" clId="{EBAD5FBD-D5B3-4949-A0C5-621A384D4B2C}" dt="2024-03-10T14:40:27.511" v="2172" actId="20577"/>
          <ac:spMkLst>
            <pc:docMk/>
            <pc:sldMk cId="2218573758" sldId="266"/>
            <ac:spMk id="2" creationId="{F5AADD94-A1AE-F78E-BB44-85B6B4B739A0}"/>
          </ac:spMkLst>
        </pc:spChg>
        <pc:spChg chg="mod">
          <ac:chgData name="Andrea Gašpar Čičak" userId="4748b8b5-c225-406d-8af2-3eb63d1e696d" providerId="ADAL" clId="{EBAD5FBD-D5B3-4949-A0C5-621A384D4B2C}" dt="2024-03-10T14:39:38.664" v="2162" actId="20577"/>
          <ac:spMkLst>
            <pc:docMk/>
            <pc:sldMk cId="2218573758" sldId="266"/>
            <ac:spMk id="3" creationId="{783D8ED8-83F6-47B9-929E-7ECEA7A98C2F}"/>
          </ac:spMkLst>
        </pc:spChg>
        <pc:spChg chg="add">
          <ac:chgData name="Andrea Gašpar Čičak" userId="4748b8b5-c225-406d-8af2-3eb63d1e696d" providerId="ADAL" clId="{EBAD5FBD-D5B3-4949-A0C5-621A384D4B2C}" dt="2024-03-10T14:38:12.702" v="2096" actId="26606"/>
          <ac:spMkLst>
            <pc:docMk/>
            <pc:sldMk cId="2218573758" sldId="266"/>
            <ac:spMk id="8" creationId="{100EDD19-6802-4EC3-95CE-CFFAB042CFD6}"/>
          </ac:spMkLst>
        </pc:spChg>
        <pc:spChg chg="add">
          <ac:chgData name="Andrea Gašpar Čičak" userId="4748b8b5-c225-406d-8af2-3eb63d1e696d" providerId="ADAL" clId="{EBAD5FBD-D5B3-4949-A0C5-621A384D4B2C}" dt="2024-03-10T14:38:12.702" v="2096" actId="26606"/>
          <ac:spMkLst>
            <pc:docMk/>
            <pc:sldMk cId="2218573758" sldId="266"/>
            <ac:spMk id="10" creationId="{DB17E863-922E-4C26-BD64-E8FD41D28661}"/>
          </ac:spMkLst>
        </pc:spChg>
        <pc:picChg chg="add mod">
          <ac:chgData name="Andrea Gašpar Čičak" userId="4748b8b5-c225-406d-8af2-3eb63d1e696d" providerId="ADAL" clId="{EBAD5FBD-D5B3-4949-A0C5-621A384D4B2C}" dt="2024-03-10T14:39:24.758" v="2155" actId="1076"/>
          <ac:picMkLst>
            <pc:docMk/>
            <pc:sldMk cId="2218573758" sldId="266"/>
            <ac:picMk id="4" creationId="{D781EAE9-5AC3-DD28-7779-7EF598CBAC37}"/>
          </ac:picMkLst>
        </pc:picChg>
        <pc:picChg chg="add mod">
          <ac:chgData name="Andrea Gašpar Čičak" userId="4748b8b5-c225-406d-8af2-3eb63d1e696d" providerId="ADAL" clId="{EBAD5FBD-D5B3-4949-A0C5-621A384D4B2C}" dt="2024-03-10T14:39:36.788" v="2160" actId="1076"/>
          <ac:picMkLst>
            <pc:docMk/>
            <pc:sldMk cId="2218573758" sldId="266"/>
            <ac:picMk id="5" creationId="{205C1E98-E8B2-B1E5-59FE-9D6D4C871B1B}"/>
          </ac:picMkLst>
        </pc:picChg>
        <pc:picChg chg="add mod">
          <ac:chgData name="Andrea Gašpar Čičak" userId="4748b8b5-c225-406d-8af2-3eb63d1e696d" providerId="ADAL" clId="{EBAD5FBD-D5B3-4949-A0C5-621A384D4B2C}" dt="2024-03-10T14:40:01.399" v="2167" actId="1076"/>
          <ac:picMkLst>
            <pc:docMk/>
            <pc:sldMk cId="2218573758" sldId="266"/>
            <ac:picMk id="6" creationId="{F143D263-D105-C5E5-666B-C5B2C99A7905}"/>
          </ac:picMkLst>
        </pc:picChg>
      </pc:sldChg>
      <pc:sldChg chg="addSp delSp modSp new mod setBg">
        <pc:chgData name="Andrea Gašpar Čičak" userId="4748b8b5-c225-406d-8af2-3eb63d1e696d" providerId="ADAL" clId="{EBAD5FBD-D5B3-4949-A0C5-621A384D4B2C}" dt="2024-03-11T13:38:06.314" v="2732" actId="478"/>
        <pc:sldMkLst>
          <pc:docMk/>
          <pc:sldMk cId="212517462" sldId="267"/>
        </pc:sldMkLst>
        <pc:spChg chg="mod">
          <ac:chgData name="Andrea Gašpar Čičak" userId="4748b8b5-c225-406d-8af2-3eb63d1e696d" providerId="ADAL" clId="{EBAD5FBD-D5B3-4949-A0C5-621A384D4B2C}" dt="2024-03-10T14:06:15.270" v="1411" actId="26606"/>
          <ac:spMkLst>
            <pc:docMk/>
            <pc:sldMk cId="212517462" sldId="267"/>
            <ac:spMk id="2" creationId="{4556A776-A83D-37C0-EDB9-EA9B2F16AE2E}"/>
          </ac:spMkLst>
        </pc:spChg>
        <pc:spChg chg="mod">
          <ac:chgData name="Andrea Gašpar Čičak" userId="4748b8b5-c225-406d-8af2-3eb63d1e696d" providerId="ADAL" clId="{EBAD5FBD-D5B3-4949-A0C5-621A384D4B2C}" dt="2024-03-10T14:11:40.772" v="1463" actId="14100"/>
          <ac:spMkLst>
            <pc:docMk/>
            <pc:sldMk cId="212517462" sldId="267"/>
            <ac:spMk id="3" creationId="{7E3D951D-887B-8878-58B4-F16ACACDF156}"/>
          </ac:spMkLst>
        </pc:spChg>
        <pc:spChg chg="add">
          <ac:chgData name="Andrea Gašpar Čičak" userId="4748b8b5-c225-406d-8af2-3eb63d1e696d" providerId="ADAL" clId="{EBAD5FBD-D5B3-4949-A0C5-621A384D4B2C}" dt="2024-03-10T14:06:15.270" v="1411" actId="26606"/>
          <ac:spMkLst>
            <pc:docMk/>
            <pc:sldMk cId="212517462" sldId="267"/>
            <ac:spMk id="8" creationId="{100EDD19-6802-4EC3-95CE-CFFAB042CFD6}"/>
          </ac:spMkLst>
        </pc:spChg>
        <pc:spChg chg="add">
          <ac:chgData name="Andrea Gašpar Čičak" userId="4748b8b5-c225-406d-8af2-3eb63d1e696d" providerId="ADAL" clId="{EBAD5FBD-D5B3-4949-A0C5-621A384D4B2C}" dt="2024-03-10T14:06:15.270" v="1411" actId="26606"/>
          <ac:spMkLst>
            <pc:docMk/>
            <pc:sldMk cId="212517462" sldId="267"/>
            <ac:spMk id="10" creationId="{DB17E863-922E-4C26-BD64-E8FD41D28661}"/>
          </ac:spMkLst>
        </pc:spChg>
        <pc:picChg chg="add mod">
          <ac:chgData name="Andrea Gašpar Čičak" userId="4748b8b5-c225-406d-8af2-3eb63d1e696d" providerId="ADAL" clId="{EBAD5FBD-D5B3-4949-A0C5-621A384D4B2C}" dt="2024-03-10T14:11:36.684" v="1462" actId="1076"/>
          <ac:picMkLst>
            <pc:docMk/>
            <pc:sldMk cId="212517462" sldId="267"/>
            <ac:picMk id="4" creationId="{0B08158C-4100-AC98-691A-393B85E1607C}"/>
          </ac:picMkLst>
        </pc:picChg>
        <pc:picChg chg="add mod">
          <ac:chgData name="Andrea Gašpar Čičak" userId="4748b8b5-c225-406d-8af2-3eb63d1e696d" providerId="ADAL" clId="{EBAD5FBD-D5B3-4949-A0C5-621A384D4B2C}" dt="2024-03-10T14:11:33.816" v="1460" actId="1076"/>
          <ac:picMkLst>
            <pc:docMk/>
            <pc:sldMk cId="212517462" sldId="267"/>
            <ac:picMk id="5" creationId="{CBF79E70-D13A-776C-C91E-DE3A49E0B141}"/>
          </ac:picMkLst>
        </pc:picChg>
        <pc:picChg chg="add mod">
          <ac:chgData name="Andrea Gašpar Čičak" userId="4748b8b5-c225-406d-8af2-3eb63d1e696d" providerId="ADAL" clId="{EBAD5FBD-D5B3-4949-A0C5-621A384D4B2C}" dt="2024-03-10T14:11:35.565" v="1461" actId="1076"/>
          <ac:picMkLst>
            <pc:docMk/>
            <pc:sldMk cId="212517462" sldId="267"/>
            <ac:picMk id="6" creationId="{6F58CDDE-F40B-6DF2-FCA5-F69A3D153AC4}"/>
          </ac:picMkLst>
        </pc:picChg>
        <pc:picChg chg="add del mod">
          <ac:chgData name="Andrea Gašpar Čičak" userId="4748b8b5-c225-406d-8af2-3eb63d1e696d" providerId="ADAL" clId="{EBAD5FBD-D5B3-4949-A0C5-621A384D4B2C}" dt="2024-03-11T13:38:06.314" v="2732" actId="478"/>
          <ac:picMkLst>
            <pc:docMk/>
            <pc:sldMk cId="212517462" sldId="267"/>
            <ac:picMk id="7" creationId="{2ED4DFDE-5570-9AE7-8819-E855FC3AC9EE}"/>
          </ac:picMkLst>
        </pc:picChg>
      </pc:sldChg>
      <pc:sldChg chg="addSp delSp modSp add mod">
        <pc:chgData name="Andrea Gašpar Čičak" userId="4748b8b5-c225-406d-8af2-3eb63d1e696d" providerId="ADAL" clId="{EBAD5FBD-D5B3-4949-A0C5-621A384D4B2C}" dt="2024-03-12T15:02:10.517" v="3065" actId="20577"/>
        <pc:sldMkLst>
          <pc:docMk/>
          <pc:sldMk cId="4125850997" sldId="268"/>
        </pc:sldMkLst>
        <pc:spChg chg="mod">
          <ac:chgData name="Andrea Gašpar Čičak" userId="4748b8b5-c225-406d-8af2-3eb63d1e696d" providerId="ADAL" clId="{EBAD5FBD-D5B3-4949-A0C5-621A384D4B2C}" dt="2024-03-10T14:16:09.135" v="1517" actId="14100"/>
          <ac:spMkLst>
            <pc:docMk/>
            <pc:sldMk cId="4125850997" sldId="268"/>
            <ac:spMk id="2" creationId="{6FAD1E00-27D4-42C6-CC11-6C62DF862DCF}"/>
          </ac:spMkLst>
        </pc:spChg>
        <pc:spChg chg="mod">
          <ac:chgData name="Andrea Gašpar Čičak" userId="4748b8b5-c225-406d-8af2-3eb63d1e696d" providerId="ADAL" clId="{EBAD5FBD-D5B3-4949-A0C5-621A384D4B2C}" dt="2024-03-12T15:02:10.517" v="3065" actId="20577"/>
          <ac:spMkLst>
            <pc:docMk/>
            <pc:sldMk cId="4125850997" sldId="268"/>
            <ac:spMk id="3" creationId="{E2E09F19-B26E-F639-4842-D894CB62D593}"/>
          </ac:spMkLst>
        </pc:spChg>
        <pc:picChg chg="add mod">
          <ac:chgData name="Andrea Gašpar Čičak" userId="4748b8b5-c225-406d-8af2-3eb63d1e696d" providerId="ADAL" clId="{EBAD5FBD-D5B3-4949-A0C5-621A384D4B2C}" dt="2024-03-10T14:20:21.555" v="1799" actId="1076"/>
          <ac:picMkLst>
            <pc:docMk/>
            <pc:sldMk cId="4125850997" sldId="268"/>
            <ac:picMk id="4" creationId="{283BC396-5C56-ED21-15FF-A3938FFC9DCD}"/>
          </ac:picMkLst>
        </pc:picChg>
        <pc:picChg chg="mod">
          <ac:chgData name="Andrea Gašpar Čičak" userId="4748b8b5-c225-406d-8af2-3eb63d1e696d" providerId="ADAL" clId="{EBAD5FBD-D5B3-4949-A0C5-621A384D4B2C}" dt="2024-03-10T14:20:27.949" v="1800" actId="1076"/>
          <ac:picMkLst>
            <pc:docMk/>
            <pc:sldMk cId="4125850997" sldId="268"/>
            <ac:picMk id="5" creationId="{98980A96-5DEF-1124-3489-E788FB3262CB}"/>
          </ac:picMkLst>
        </pc:picChg>
        <pc:picChg chg="mod">
          <ac:chgData name="Andrea Gašpar Čičak" userId="4748b8b5-c225-406d-8af2-3eb63d1e696d" providerId="ADAL" clId="{EBAD5FBD-D5B3-4949-A0C5-621A384D4B2C}" dt="2024-03-10T14:20:29.586" v="1801" actId="1076"/>
          <ac:picMkLst>
            <pc:docMk/>
            <pc:sldMk cId="4125850997" sldId="268"/>
            <ac:picMk id="6" creationId="{89E119A4-0E65-0C2D-ADFA-20658726A9C4}"/>
          </ac:picMkLst>
        </pc:picChg>
        <pc:picChg chg="del">
          <ac:chgData name="Andrea Gašpar Čičak" userId="4748b8b5-c225-406d-8af2-3eb63d1e696d" providerId="ADAL" clId="{EBAD5FBD-D5B3-4949-A0C5-621A384D4B2C}" dt="2024-03-10T14:16:54.837" v="1598" actId="478"/>
          <ac:picMkLst>
            <pc:docMk/>
            <pc:sldMk cId="4125850997" sldId="268"/>
            <ac:picMk id="7" creationId="{462947AE-B481-0ECF-27F6-FB916DEEE714}"/>
          </ac:picMkLst>
        </pc:picChg>
        <pc:picChg chg="del">
          <ac:chgData name="Andrea Gašpar Čičak" userId="4748b8b5-c225-406d-8af2-3eb63d1e696d" providerId="ADAL" clId="{EBAD5FBD-D5B3-4949-A0C5-621A384D4B2C}" dt="2024-03-10T14:16:19.862" v="1549" actId="478"/>
          <ac:picMkLst>
            <pc:docMk/>
            <pc:sldMk cId="4125850997" sldId="268"/>
            <ac:picMk id="9" creationId="{49E73F6B-406E-A0A2-3629-17FE5E95FC5D}"/>
          </ac:picMkLst>
        </pc:picChg>
        <pc:picChg chg="del">
          <ac:chgData name="Andrea Gašpar Čičak" userId="4748b8b5-c225-406d-8af2-3eb63d1e696d" providerId="ADAL" clId="{EBAD5FBD-D5B3-4949-A0C5-621A384D4B2C}" dt="2024-03-10T14:16:18.463" v="1548" actId="478"/>
          <ac:picMkLst>
            <pc:docMk/>
            <pc:sldMk cId="4125850997" sldId="268"/>
            <ac:picMk id="11" creationId="{ECDA0114-B834-A852-9E6C-BE0BA25EA5ED}"/>
          </ac:picMkLst>
        </pc:picChg>
        <pc:picChg chg="del mod">
          <ac:chgData name="Andrea Gašpar Čičak" userId="4748b8b5-c225-406d-8af2-3eb63d1e696d" providerId="ADAL" clId="{EBAD5FBD-D5B3-4949-A0C5-621A384D4B2C}" dt="2024-03-11T13:38:12.240" v="2735" actId="478"/>
          <ac:picMkLst>
            <pc:docMk/>
            <pc:sldMk cId="4125850997" sldId="268"/>
            <ac:picMk id="12" creationId="{2D0E05F5-56E4-5A67-4E51-7128F3597A71}"/>
          </ac:picMkLst>
        </pc:picChg>
        <pc:picChg chg="add del">
          <ac:chgData name="Andrea Gašpar Čičak" userId="4748b8b5-c225-406d-8af2-3eb63d1e696d" providerId="ADAL" clId="{EBAD5FBD-D5B3-4949-A0C5-621A384D4B2C}" dt="2024-03-10T14:35:24.905" v="2092" actId="478"/>
          <ac:picMkLst>
            <pc:docMk/>
            <pc:sldMk cId="4125850997" sldId="268"/>
            <ac:picMk id="14" creationId="{59470D8B-5B38-0C3F-91B5-997B1D7A2CE9}"/>
          </ac:picMkLst>
        </pc:picChg>
      </pc:sldChg>
      <pc:sldChg chg="addSp delSp modSp new mod setBg">
        <pc:chgData name="Andrea Gašpar Čičak" userId="4748b8b5-c225-406d-8af2-3eb63d1e696d" providerId="ADAL" clId="{EBAD5FBD-D5B3-4949-A0C5-621A384D4B2C}" dt="2024-03-11T13:38:09.789" v="2734" actId="478"/>
        <pc:sldMkLst>
          <pc:docMk/>
          <pc:sldMk cId="4146590150" sldId="269"/>
        </pc:sldMkLst>
        <pc:spChg chg="mod">
          <ac:chgData name="Andrea Gašpar Čičak" userId="4748b8b5-c225-406d-8af2-3eb63d1e696d" providerId="ADAL" clId="{EBAD5FBD-D5B3-4949-A0C5-621A384D4B2C}" dt="2024-03-10T14:12:37.798" v="1474" actId="26606"/>
          <ac:spMkLst>
            <pc:docMk/>
            <pc:sldMk cId="4146590150" sldId="269"/>
            <ac:spMk id="2" creationId="{024CD491-61AA-6CD5-60B1-BABAA6519654}"/>
          </ac:spMkLst>
        </pc:spChg>
        <pc:spChg chg="mod">
          <ac:chgData name="Andrea Gašpar Čičak" userId="4748b8b5-c225-406d-8af2-3eb63d1e696d" providerId="ADAL" clId="{EBAD5FBD-D5B3-4949-A0C5-621A384D4B2C}" dt="2024-03-10T19:23:19.851" v="2654"/>
          <ac:spMkLst>
            <pc:docMk/>
            <pc:sldMk cId="4146590150" sldId="269"/>
            <ac:spMk id="3" creationId="{FCA0A52F-C12E-F285-12C9-2D5557204BBE}"/>
          </ac:spMkLst>
        </pc:spChg>
        <pc:spChg chg="add">
          <ac:chgData name="Andrea Gašpar Čičak" userId="4748b8b5-c225-406d-8af2-3eb63d1e696d" providerId="ADAL" clId="{EBAD5FBD-D5B3-4949-A0C5-621A384D4B2C}" dt="2024-03-10T14:12:37.798" v="1474" actId="26606"/>
          <ac:spMkLst>
            <pc:docMk/>
            <pc:sldMk cId="4146590150" sldId="269"/>
            <ac:spMk id="8" creationId="{100EDD19-6802-4EC3-95CE-CFFAB042CFD6}"/>
          </ac:spMkLst>
        </pc:spChg>
        <pc:spChg chg="add">
          <ac:chgData name="Andrea Gašpar Čičak" userId="4748b8b5-c225-406d-8af2-3eb63d1e696d" providerId="ADAL" clId="{EBAD5FBD-D5B3-4949-A0C5-621A384D4B2C}" dt="2024-03-10T14:12:37.798" v="1474" actId="26606"/>
          <ac:spMkLst>
            <pc:docMk/>
            <pc:sldMk cId="4146590150" sldId="269"/>
            <ac:spMk id="10" creationId="{DB17E863-922E-4C26-BD64-E8FD41D28661}"/>
          </ac:spMkLst>
        </pc:spChg>
        <pc:picChg chg="add del mod">
          <ac:chgData name="Andrea Gašpar Čičak" userId="4748b8b5-c225-406d-8af2-3eb63d1e696d" providerId="ADAL" clId="{EBAD5FBD-D5B3-4949-A0C5-621A384D4B2C}" dt="2024-03-11T13:38:09.789" v="2734" actId="478"/>
          <ac:picMkLst>
            <pc:docMk/>
            <pc:sldMk cId="4146590150" sldId="269"/>
            <ac:picMk id="4" creationId="{7F69A319-71B6-7C24-07D8-EB6EF0EDF94C}"/>
          </ac:picMkLst>
        </pc:picChg>
        <pc:picChg chg="add mod">
          <ac:chgData name="Andrea Gašpar Čičak" userId="4748b8b5-c225-406d-8af2-3eb63d1e696d" providerId="ADAL" clId="{EBAD5FBD-D5B3-4949-A0C5-621A384D4B2C}" dt="2024-03-10T19:23:00.401" v="2648" actId="1076"/>
          <ac:picMkLst>
            <pc:docMk/>
            <pc:sldMk cId="4146590150" sldId="269"/>
            <ac:picMk id="5" creationId="{134310C6-1F58-D81F-010C-341FF14419AB}"/>
          </ac:picMkLst>
        </pc:picChg>
        <pc:picChg chg="add mod">
          <ac:chgData name="Andrea Gašpar Čičak" userId="4748b8b5-c225-406d-8af2-3eb63d1e696d" providerId="ADAL" clId="{EBAD5FBD-D5B3-4949-A0C5-621A384D4B2C}" dt="2024-03-10T19:23:04.822" v="2650" actId="1076"/>
          <ac:picMkLst>
            <pc:docMk/>
            <pc:sldMk cId="4146590150" sldId="269"/>
            <ac:picMk id="6" creationId="{55DACF93-3593-D5D7-6C9F-4EB31C01E139}"/>
          </ac:picMkLst>
        </pc:picChg>
        <pc:picChg chg="add mod">
          <ac:chgData name="Andrea Gašpar Čičak" userId="4748b8b5-c225-406d-8af2-3eb63d1e696d" providerId="ADAL" clId="{EBAD5FBD-D5B3-4949-A0C5-621A384D4B2C}" dt="2024-03-10T19:23:32.063" v="2656" actId="1076"/>
          <ac:picMkLst>
            <pc:docMk/>
            <pc:sldMk cId="4146590150" sldId="269"/>
            <ac:picMk id="7" creationId="{03CF419D-B841-0D1A-0736-67D8CEED16DA}"/>
          </ac:picMkLst>
        </pc:picChg>
        <pc:picChg chg="add mod">
          <ac:chgData name="Andrea Gašpar Čičak" userId="4748b8b5-c225-406d-8af2-3eb63d1e696d" providerId="ADAL" clId="{EBAD5FBD-D5B3-4949-A0C5-621A384D4B2C}" dt="2024-03-10T19:23:46.007" v="2658" actId="1076"/>
          <ac:picMkLst>
            <pc:docMk/>
            <pc:sldMk cId="4146590150" sldId="269"/>
            <ac:picMk id="9" creationId="{897A1336-1866-92EB-62BE-CEF72FDAE899}"/>
          </ac:picMkLst>
        </pc:picChg>
      </pc:sldChg>
      <pc:sldChg chg="addSp delSp modSp new del mod setBg">
        <pc:chgData name="Andrea Gašpar Čičak" userId="4748b8b5-c225-406d-8af2-3eb63d1e696d" providerId="ADAL" clId="{EBAD5FBD-D5B3-4949-A0C5-621A384D4B2C}" dt="2024-03-11T13:39:30.551" v="2750" actId="2696"/>
        <pc:sldMkLst>
          <pc:docMk/>
          <pc:sldMk cId="240388123" sldId="270"/>
        </pc:sldMkLst>
        <pc:spChg chg="add del mod">
          <ac:chgData name="Andrea Gašpar Čičak" userId="4748b8b5-c225-406d-8af2-3eb63d1e696d" providerId="ADAL" clId="{EBAD5FBD-D5B3-4949-A0C5-621A384D4B2C}" dt="2024-03-10T15:02:47.031" v="2577" actId="26606"/>
          <ac:spMkLst>
            <pc:docMk/>
            <pc:sldMk cId="240388123" sldId="270"/>
            <ac:spMk id="2" creationId="{39587F38-B3B2-0406-2F76-3F94D0120A09}"/>
          </ac:spMkLst>
        </pc:spChg>
        <pc:spChg chg="del mod">
          <ac:chgData name="Andrea Gašpar Čičak" userId="4748b8b5-c225-406d-8af2-3eb63d1e696d" providerId="ADAL" clId="{EBAD5FBD-D5B3-4949-A0C5-621A384D4B2C}" dt="2024-03-10T14:28:38.195" v="1958" actId="26606"/>
          <ac:spMkLst>
            <pc:docMk/>
            <pc:sldMk cId="240388123" sldId="270"/>
            <ac:spMk id="3" creationId="{9BBB9B29-FC1E-B97D-0AC6-EA288A678F80}"/>
          </ac:spMkLst>
        </pc:spChg>
        <pc:spChg chg="add del">
          <ac:chgData name="Andrea Gašpar Čičak" userId="4748b8b5-c225-406d-8af2-3eb63d1e696d" providerId="ADAL" clId="{EBAD5FBD-D5B3-4949-A0C5-621A384D4B2C}" dt="2024-03-10T15:00:33.385" v="2495" actId="26606"/>
          <ac:spMkLst>
            <pc:docMk/>
            <pc:sldMk cId="240388123" sldId="270"/>
            <ac:spMk id="10" creationId="{B50AB553-2A96-4A92-96F2-93548E096954}"/>
          </ac:spMkLst>
        </pc:spChg>
        <pc:spChg chg="add del">
          <ac:chgData name="Andrea Gašpar Čičak" userId="4748b8b5-c225-406d-8af2-3eb63d1e696d" providerId="ADAL" clId="{EBAD5FBD-D5B3-4949-A0C5-621A384D4B2C}" dt="2024-03-10T15:02:47.031" v="2577" actId="26606"/>
          <ac:spMkLst>
            <pc:docMk/>
            <pc:sldMk cId="240388123" sldId="270"/>
            <ac:spMk id="15" creationId="{F3060C83-F051-4F0E-ABAD-AA0DFC48B218}"/>
          </ac:spMkLst>
        </pc:spChg>
        <pc:spChg chg="add del">
          <ac:chgData name="Andrea Gašpar Čičak" userId="4748b8b5-c225-406d-8af2-3eb63d1e696d" providerId="ADAL" clId="{EBAD5FBD-D5B3-4949-A0C5-621A384D4B2C}" dt="2024-03-10T15:02:47.031" v="2577" actId="26606"/>
          <ac:spMkLst>
            <pc:docMk/>
            <pc:sldMk cId="240388123" sldId="270"/>
            <ac:spMk id="17" creationId="{83C98ABE-055B-441F-B07E-44F97F083C39}"/>
          </ac:spMkLst>
        </pc:spChg>
        <pc:spChg chg="add del">
          <ac:chgData name="Andrea Gašpar Čičak" userId="4748b8b5-c225-406d-8af2-3eb63d1e696d" providerId="ADAL" clId="{EBAD5FBD-D5B3-4949-A0C5-621A384D4B2C}" dt="2024-03-10T15:02:47.031" v="2577" actId="26606"/>
          <ac:spMkLst>
            <pc:docMk/>
            <pc:sldMk cId="240388123" sldId="270"/>
            <ac:spMk id="19" creationId="{29FDB030-9B49-4CED-8CCD-4D99382388AC}"/>
          </ac:spMkLst>
        </pc:spChg>
        <pc:spChg chg="add del">
          <ac:chgData name="Andrea Gašpar Čičak" userId="4748b8b5-c225-406d-8af2-3eb63d1e696d" providerId="ADAL" clId="{EBAD5FBD-D5B3-4949-A0C5-621A384D4B2C}" dt="2024-03-10T15:02:47.031" v="2577" actId="26606"/>
          <ac:spMkLst>
            <pc:docMk/>
            <pc:sldMk cId="240388123" sldId="270"/>
            <ac:spMk id="21" creationId="{3783CA14-24A1-485C-8B30-D6A5D87987AD}"/>
          </ac:spMkLst>
        </pc:spChg>
        <pc:spChg chg="add del">
          <ac:chgData name="Andrea Gašpar Čičak" userId="4748b8b5-c225-406d-8af2-3eb63d1e696d" providerId="ADAL" clId="{EBAD5FBD-D5B3-4949-A0C5-621A384D4B2C}" dt="2024-03-10T15:02:47.031" v="2577" actId="26606"/>
          <ac:spMkLst>
            <pc:docMk/>
            <pc:sldMk cId="240388123" sldId="270"/>
            <ac:spMk id="23" creationId="{9A97C86A-04D6-40F7-AE84-31AB43E6A846}"/>
          </ac:spMkLst>
        </pc:spChg>
        <pc:spChg chg="add del">
          <ac:chgData name="Andrea Gašpar Čičak" userId="4748b8b5-c225-406d-8af2-3eb63d1e696d" providerId="ADAL" clId="{EBAD5FBD-D5B3-4949-A0C5-621A384D4B2C}" dt="2024-03-10T15:02:47.031" v="2577" actId="26606"/>
          <ac:spMkLst>
            <pc:docMk/>
            <pc:sldMk cId="240388123" sldId="270"/>
            <ac:spMk id="25" creationId="{FF9F2414-84E8-453E-B1F3-389FDE8192D9}"/>
          </ac:spMkLst>
        </pc:spChg>
        <pc:spChg chg="add del">
          <ac:chgData name="Andrea Gašpar Čičak" userId="4748b8b5-c225-406d-8af2-3eb63d1e696d" providerId="ADAL" clId="{EBAD5FBD-D5B3-4949-A0C5-621A384D4B2C}" dt="2024-03-10T15:02:47.031" v="2577" actId="26606"/>
          <ac:spMkLst>
            <pc:docMk/>
            <pc:sldMk cId="240388123" sldId="270"/>
            <ac:spMk id="27" creationId="{3ECA69A1-7536-43AC-85EF-C7106179F5ED}"/>
          </ac:spMkLst>
        </pc:spChg>
        <pc:spChg chg="add del">
          <ac:chgData name="Andrea Gašpar Čičak" userId="4748b8b5-c225-406d-8af2-3eb63d1e696d" providerId="ADAL" clId="{EBAD5FBD-D5B3-4949-A0C5-621A384D4B2C}" dt="2024-03-10T19:27:19.293" v="2697" actId="26606"/>
          <ac:spMkLst>
            <pc:docMk/>
            <pc:sldMk cId="240388123" sldId="270"/>
            <ac:spMk id="32" creationId="{6C4028FD-8BAA-4A19-BFDE-594D991B7552}"/>
          </ac:spMkLst>
        </pc:spChg>
        <pc:spChg chg="add">
          <ac:chgData name="Andrea Gašpar Čičak" userId="4748b8b5-c225-406d-8af2-3eb63d1e696d" providerId="ADAL" clId="{EBAD5FBD-D5B3-4949-A0C5-621A384D4B2C}" dt="2024-03-10T19:27:19.293" v="2697" actId="26606"/>
          <ac:spMkLst>
            <pc:docMk/>
            <pc:sldMk cId="240388123" sldId="270"/>
            <ac:spMk id="37" creationId="{F3060C83-F051-4F0E-ABAD-AA0DFC48B218}"/>
          </ac:spMkLst>
        </pc:spChg>
        <pc:spChg chg="add">
          <ac:chgData name="Andrea Gašpar Čičak" userId="4748b8b5-c225-406d-8af2-3eb63d1e696d" providerId="ADAL" clId="{EBAD5FBD-D5B3-4949-A0C5-621A384D4B2C}" dt="2024-03-10T19:27:19.293" v="2697" actId="26606"/>
          <ac:spMkLst>
            <pc:docMk/>
            <pc:sldMk cId="240388123" sldId="270"/>
            <ac:spMk id="39" creationId="{83C98ABE-055B-441F-B07E-44F97F083C39}"/>
          </ac:spMkLst>
        </pc:spChg>
        <pc:spChg chg="add">
          <ac:chgData name="Andrea Gašpar Čičak" userId="4748b8b5-c225-406d-8af2-3eb63d1e696d" providerId="ADAL" clId="{EBAD5FBD-D5B3-4949-A0C5-621A384D4B2C}" dt="2024-03-10T19:27:19.293" v="2697" actId="26606"/>
          <ac:spMkLst>
            <pc:docMk/>
            <pc:sldMk cId="240388123" sldId="270"/>
            <ac:spMk id="41" creationId="{29FDB030-9B49-4CED-8CCD-4D99382388AC}"/>
          </ac:spMkLst>
        </pc:spChg>
        <pc:spChg chg="add">
          <ac:chgData name="Andrea Gašpar Čičak" userId="4748b8b5-c225-406d-8af2-3eb63d1e696d" providerId="ADAL" clId="{EBAD5FBD-D5B3-4949-A0C5-621A384D4B2C}" dt="2024-03-10T19:27:19.293" v="2697" actId="26606"/>
          <ac:spMkLst>
            <pc:docMk/>
            <pc:sldMk cId="240388123" sldId="270"/>
            <ac:spMk id="43" creationId="{3783CA14-24A1-485C-8B30-D6A5D87987AD}"/>
          </ac:spMkLst>
        </pc:spChg>
        <pc:spChg chg="add">
          <ac:chgData name="Andrea Gašpar Čičak" userId="4748b8b5-c225-406d-8af2-3eb63d1e696d" providerId="ADAL" clId="{EBAD5FBD-D5B3-4949-A0C5-621A384D4B2C}" dt="2024-03-10T19:27:19.293" v="2697" actId="26606"/>
          <ac:spMkLst>
            <pc:docMk/>
            <pc:sldMk cId="240388123" sldId="270"/>
            <ac:spMk id="45" creationId="{9A97C86A-04D6-40F7-AE84-31AB43E6A846}"/>
          </ac:spMkLst>
        </pc:spChg>
        <pc:spChg chg="add">
          <ac:chgData name="Andrea Gašpar Čičak" userId="4748b8b5-c225-406d-8af2-3eb63d1e696d" providerId="ADAL" clId="{EBAD5FBD-D5B3-4949-A0C5-621A384D4B2C}" dt="2024-03-10T19:27:19.293" v="2697" actId="26606"/>
          <ac:spMkLst>
            <pc:docMk/>
            <pc:sldMk cId="240388123" sldId="270"/>
            <ac:spMk id="47" creationId="{FF9F2414-84E8-453E-B1F3-389FDE8192D9}"/>
          </ac:spMkLst>
        </pc:spChg>
        <pc:spChg chg="add">
          <ac:chgData name="Andrea Gašpar Čičak" userId="4748b8b5-c225-406d-8af2-3eb63d1e696d" providerId="ADAL" clId="{EBAD5FBD-D5B3-4949-A0C5-621A384D4B2C}" dt="2024-03-10T19:27:19.293" v="2697" actId="26606"/>
          <ac:spMkLst>
            <pc:docMk/>
            <pc:sldMk cId="240388123" sldId="270"/>
            <ac:spMk id="49" creationId="{3ECA69A1-7536-43AC-85EF-C7106179F5ED}"/>
          </ac:spMkLst>
        </pc:spChg>
        <pc:graphicFrameChg chg="add mod modGraphic">
          <ac:chgData name="Andrea Gašpar Čičak" userId="4748b8b5-c225-406d-8af2-3eb63d1e696d" providerId="ADAL" clId="{EBAD5FBD-D5B3-4949-A0C5-621A384D4B2C}" dt="2024-03-10T19:27:24.327" v="2698" actId="20577"/>
          <ac:graphicFrameMkLst>
            <pc:docMk/>
            <pc:sldMk cId="240388123" sldId="270"/>
            <ac:graphicFrameMk id="5" creationId="{C6002BE4-B0FD-F18A-D434-2ACA27EAB299}"/>
          </ac:graphicFrameMkLst>
        </pc:graphicFrameChg>
        <pc:picChg chg="add del">
          <ac:chgData name="Andrea Gašpar Čičak" userId="4748b8b5-c225-406d-8af2-3eb63d1e696d" providerId="ADAL" clId="{EBAD5FBD-D5B3-4949-A0C5-621A384D4B2C}" dt="2024-03-10T14:58:43.479" v="2415" actId="478"/>
          <ac:picMkLst>
            <pc:docMk/>
            <pc:sldMk cId="240388123" sldId="270"/>
            <ac:picMk id="6" creationId="{E9D822B1-F8E6-761A-2C20-E057A50813C4}"/>
          </ac:picMkLst>
        </pc:picChg>
      </pc:sldChg>
      <pc:sldChg chg="addSp delSp modSp new mod setBg">
        <pc:chgData name="Andrea Gašpar Čičak" userId="4748b8b5-c225-406d-8af2-3eb63d1e696d" providerId="ADAL" clId="{EBAD5FBD-D5B3-4949-A0C5-621A384D4B2C}" dt="2024-03-11T13:38:14.605" v="2736" actId="478"/>
        <pc:sldMkLst>
          <pc:docMk/>
          <pc:sldMk cId="3758719652" sldId="271"/>
        </pc:sldMkLst>
        <pc:spChg chg="mod">
          <ac:chgData name="Andrea Gašpar Čičak" userId="4748b8b5-c225-406d-8af2-3eb63d1e696d" providerId="ADAL" clId="{EBAD5FBD-D5B3-4949-A0C5-621A384D4B2C}" dt="2024-03-10T14:20:56.664" v="1814" actId="26606"/>
          <ac:spMkLst>
            <pc:docMk/>
            <pc:sldMk cId="3758719652" sldId="271"/>
            <ac:spMk id="2" creationId="{59C7F468-A9E8-575C-D8CB-01EB892A6D06}"/>
          </ac:spMkLst>
        </pc:spChg>
        <pc:spChg chg="mod">
          <ac:chgData name="Andrea Gašpar Čičak" userId="4748b8b5-c225-406d-8af2-3eb63d1e696d" providerId="ADAL" clId="{EBAD5FBD-D5B3-4949-A0C5-621A384D4B2C}" dt="2024-03-10T14:30:47.316" v="2064" actId="20577"/>
          <ac:spMkLst>
            <pc:docMk/>
            <pc:sldMk cId="3758719652" sldId="271"/>
            <ac:spMk id="3" creationId="{518DB754-013A-4D69-3D8C-F0FB1EC29915}"/>
          </ac:spMkLst>
        </pc:spChg>
        <pc:spChg chg="add">
          <ac:chgData name="Andrea Gašpar Čičak" userId="4748b8b5-c225-406d-8af2-3eb63d1e696d" providerId="ADAL" clId="{EBAD5FBD-D5B3-4949-A0C5-621A384D4B2C}" dt="2024-03-10T14:20:56.664" v="1814" actId="26606"/>
          <ac:spMkLst>
            <pc:docMk/>
            <pc:sldMk cId="3758719652" sldId="271"/>
            <ac:spMk id="8" creationId="{100EDD19-6802-4EC3-95CE-CFFAB042CFD6}"/>
          </ac:spMkLst>
        </pc:spChg>
        <pc:spChg chg="add">
          <ac:chgData name="Andrea Gašpar Čičak" userId="4748b8b5-c225-406d-8af2-3eb63d1e696d" providerId="ADAL" clId="{EBAD5FBD-D5B3-4949-A0C5-621A384D4B2C}" dt="2024-03-10T14:20:56.664" v="1814" actId="26606"/>
          <ac:spMkLst>
            <pc:docMk/>
            <pc:sldMk cId="3758719652" sldId="271"/>
            <ac:spMk id="10" creationId="{DB17E863-922E-4C26-BD64-E8FD41D28661}"/>
          </ac:spMkLst>
        </pc:spChg>
        <pc:picChg chg="add mod">
          <ac:chgData name="Andrea Gašpar Čičak" userId="4748b8b5-c225-406d-8af2-3eb63d1e696d" providerId="ADAL" clId="{EBAD5FBD-D5B3-4949-A0C5-621A384D4B2C}" dt="2024-03-10T14:33:28.124" v="2082" actId="1076"/>
          <ac:picMkLst>
            <pc:docMk/>
            <pc:sldMk cId="3758719652" sldId="271"/>
            <ac:picMk id="4" creationId="{ECE71815-A0FD-5D1F-250E-A6AF766F88C7}"/>
          </ac:picMkLst>
        </pc:picChg>
        <pc:picChg chg="add mod">
          <ac:chgData name="Andrea Gašpar Čičak" userId="4748b8b5-c225-406d-8af2-3eb63d1e696d" providerId="ADAL" clId="{EBAD5FBD-D5B3-4949-A0C5-621A384D4B2C}" dt="2024-03-10T14:34:26.658" v="2087" actId="1076"/>
          <ac:picMkLst>
            <pc:docMk/>
            <pc:sldMk cId="3758719652" sldId="271"/>
            <ac:picMk id="5" creationId="{A786C705-5FC3-245F-07C5-20678B74527C}"/>
          </ac:picMkLst>
        </pc:picChg>
        <pc:picChg chg="add del mod">
          <ac:chgData name="Andrea Gašpar Čičak" userId="4748b8b5-c225-406d-8af2-3eb63d1e696d" providerId="ADAL" clId="{EBAD5FBD-D5B3-4949-A0C5-621A384D4B2C}" dt="2024-03-11T13:38:14.605" v="2736" actId="478"/>
          <ac:picMkLst>
            <pc:docMk/>
            <pc:sldMk cId="3758719652" sldId="271"/>
            <ac:picMk id="6" creationId="{8AE17E1F-CC8F-E561-2446-820E9023AA84}"/>
          </ac:picMkLst>
        </pc:picChg>
        <pc:picChg chg="add mod">
          <ac:chgData name="Andrea Gašpar Čičak" userId="4748b8b5-c225-406d-8af2-3eb63d1e696d" providerId="ADAL" clId="{EBAD5FBD-D5B3-4949-A0C5-621A384D4B2C}" dt="2024-03-10T14:33:55.731" v="2084" actId="1076"/>
          <ac:picMkLst>
            <pc:docMk/>
            <pc:sldMk cId="3758719652" sldId="271"/>
            <ac:picMk id="1026" creationId="{57C37C6C-57DF-9AF7-B091-7B216A332260}"/>
          </ac:picMkLst>
        </pc:picChg>
      </pc:sldChg>
      <pc:sldChg chg="addSp delSp modSp new mod setBg">
        <pc:chgData name="Andrea Gašpar Čičak" userId="4748b8b5-c225-406d-8af2-3eb63d1e696d" providerId="ADAL" clId="{EBAD5FBD-D5B3-4949-A0C5-621A384D4B2C}" dt="2024-03-12T15:01:49.271" v="3031" actId="20577"/>
        <pc:sldMkLst>
          <pc:docMk/>
          <pc:sldMk cId="3369247265" sldId="272"/>
        </pc:sldMkLst>
        <pc:spChg chg="mod">
          <ac:chgData name="Andrea Gašpar Čičak" userId="4748b8b5-c225-406d-8af2-3eb63d1e696d" providerId="ADAL" clId="{EBAD5FBD-D5B3-4949-A0C5-621A384D4B2C}" dt="2024-03-10T14:24:19.764" v="1897" actId="26606"/>
          <ac:spMkLst>
            <pc:docMk/>
            <pc:sldMk cId="3369247265" sldId="272"/>
            <ac:spMk id="2" creationId="{2A1FBD8D-9DE9-8F9C-9DBD-143D7F1427D4}"/>
          </ac:spMkLst>
        </pc:spChg>
        <pc:spChg chg="mod">
          <ac:chgData name="Andrea Gašpar Čičak" userId="4748b8b5-c225-406d-8af2-3eb63d1e696d" providerId="ADAL" clId="{EBAD5FBD-D5B3-4949-A0C5-621A384D4B2C}" dt="2024-03-12T15:01:49.271" v="3031" actId="20577"/>
          <ac:spMkLst>
            <pc:docMk/>
            <pc:sldMk cId="3369247265" sldId="272"/>
            <ac:spMk id="3" creationId="{A3884F12-4012-5BEA-23F7-D940B51B6B0A}"/>
          </ac:spMkLst>
        </pc:spChg>
        <pc:spChg chg="add">
          <ac:chgData name="Andrea Gašpar Čičak" userId="4748b8b5-c225-406d-8af2-3eb63d1e696d" providerId="ADAL" clId="{EBAD5FBD-D5B3-4949-A0C5-621A384D4B2C}" dt="2024-03-10T14:24:19.764" v="1897" actId="26606"/>
          <ac:spMkLst>
            <pc:docMk/>
            <pc:sldMk cId="3369247265" sldId="272"/>
            <ac:spMk id="8" creationId="{100EDD19-6802-4EC3-95CE-CFFAB042CFD6}"/>
          </ac:spMkLst>
        </pc:spChg>
        <pc:spChg chg="add">
          <ac:chgData name="Andrea Gašpar Čičak" userId="4748b8b5-c225-406d-8af2-3eb63d1e696d" providerId="ADAL" clId="{EBAD5FBD-D5B3-4949-A0C5-621A384D4B2C}" dt="2024-03-10T14:24:19.764" v="1897" actId="26606"/>
          <ac:spMkLst>
            <pc:docMk/>
            <pc:sldMk cId="3369247265" sldId="272"/>
            <ac:spMk id="10" creationId="{DB17E863-922E-4C26-BD64-E8FD41D28661}"/>
          </ac:spMkLst>
        </pc:spChg>
        <pc:picChg chg="add mod">
          <ac:chgData name="Andrea Gašpar Čičak" userId="4748b8b5-c225-406d-8af2-3eb63d1e696d" providerId="ADAL" clId="{EBAD5FBD-D5B3-4949-A0C5-621A384D4B2C}" dt="2024-03-10T14:25:27.579" v="1918" actId="1076"/>
          <ac:picMkLst>
            <pc:docMk/>
            <pc:sldMk cId="3369247265" sldId="272"/>
            <ac:picMk id="4" creationId="{69E587D9-2031-0CEC-BB30-7ED4F51EF4F6}"/>
          </ac:picMkLst>
        </pc:picChg>
        <pc:picChg chg="add mod">
          <ac:chgData name="Andrea Gašpar Čičak" userId="4748b8b5-c225-406d-8af2-3eb63d1e696d" providerId="ADAL" clId="{EBAD5FBD-D5B3-4949-A0C5-621A384D4B2C}" dt="2024-03-10T14:25:29.062" v="1919" actId="1076"/>
          <ac:picMkLst>
            <pc:docMk/>
            <pc:sldMk cId="3369247265" sldId="272"/>
            <ac:picMk id="5" creationId="{5FD37270-925B-B55E-77B8-355F71E3293A}"/>
          </ac:picMkLst>
        </pc:picChg>
        <pc:picChg chg="add mod">
          <ac:chgData name="Andrea Gašpar Čičak" userId="4748b8b5-c225-406d-8af2-3eb63d1e696d" providerId="ADAL" clId="{EBAD5FBD-D5B3-4949-A0C5-621A384D4B2C}" dt="2024-03-10T14:25:30.819" v="1920" actId="1076"/>
          <ac:picMkLst>
            <pc:docMk/>
            <pc:sldMk cId="3369247265" sldId="272"/>
            <ac:picMk id="6" creationId="{7A7AF629-15A9-E909-2E54-32F55CA1E89B}"/>
          </ac:picMkLst>
        </pc:picChg>
        <pc:picChg chg="add mod">
          <ac:chgData name="Andrea Gašpar Čičak" userId="4748b8b5-c225-406d-8af2-3eb63d1e696d" providerId="ADAL" clId="{EBAD5FBD-D5B3-4949-A0C5-621A384D4B2C}" dt="2024-03-10T14:25:32.274" v="1921" actId="1076"/>
          <ac:picMkLst>
            <pc:docMk/>
            <pc:sldMk cId="3369247265" sldId="272"/>
            <ac:picMk id="7" creationId="{647270CC-D00D-2693-2BAA-232DC0C880A6}"/>
          </ac:picMkLst>
        </pc:picChg>
        <pc:picChg chg="add del mod">
          <ac:chgData name="Andrea Gašpar Čičak" userId="4748b8b5-c225-406d-8af2-3eb63d1e696d" providerId="ADAL" clId="{EBAD5FBD-D5B3-4949-A0C5-621A384D4B2C}" dt="2024-03-11T13:37:28.783" v="2725" actId="478"/>
          <ac:picMkLst>
            <pc:docMk/>
            <pc:sldMk cId="3369247265" sldId="272"/>
            <ac:picMk id="9" creationId="{EA2BC91B-48E6-0809-9A21-8BDABC3403A7}"/>
          </ac:picMkLst>
        </pc:picChg>
      </pc:sldChg>
      <pc:sldChg chg="addSp modSp new mod setBg addAnim">
        <pc:chgData name="Andrea Gašpar Čičak" userId="4748b8b5-c225-406d-8af2-3eb63d1e696d" providerId="ADAL" clId="{EBAD5FBD-D5B3-4949-A0C5-621A384D4B2C}" dt="2024-03-10T14:46:42.792" v="2318" actId="14100"/>
        <pc:sldMkLst>
          <pc:docMk/>
          <pc:sldMk cId="2628309873" sldId="273"/>
        </pc:sldMkLst>
        <pc:spChg chg="mod">
          <ac:chgData name="Andrea Gašpar Čičak" userId="4748b8b5-c225-406d-8af2-3eb63d1e696d" providerId="ADAL" clId="{EBAD5FBD-D5B3-4949-A0C5-621A384D4B2C}" dt="2024-03-10T14:31:06.361" v="2074" actId="26606"/>
          <ac:spMkLst>
            <pc:docMk/>
            <pc:sldMk cId="2628309873" sldId="273"/>
            <ac:spMk id="2" creationId="{1337D860-3C68-96D3-C636-E3B183C565D0}"/>
          </ac:spMkLst>
        </pc:spChg>
        <pc:spChg chg="mod">
          <ac:chgData name="Andrea Gašpar Čičak" userId="4748b8b5-c225-406d-8af2-3eb63d1e696d" providerId="ADAL" clId="{EBAD5FBD-D5B3-4949-A0C5-621A384D4B2C}" dt="2024-03-10T14:45:25.346" v="2309" actId="20577"/>
          <ac:spMkLst>
            <pc:docMk/>
            <pc:sldMk cId="2628309873" sldId="273"/>
            <ac:spMk id="3" creationId="{555DEB61-27F6-EF85-E13C-CB2CDA4E03E8}"/>
          </ac:spMkLst>
        </pc:spChg>
        <pc:spChg chg="add">
          <ac:chgData name="Andrea Gašpar Čičak" userId="4748b8b5-c225-406d-8af2-3eb63d1e696d" providerId="ADAL" clId="{EBAD5FBD-D5B3-4949-A0C5-621A384D4B2C}" dt="2024-03-10T14:31:06.361" v="2074" actId="26606"/>
          <ac:spMkLst>
            <pc:docMk/>
            <pc:sldMk cId="2628309873" sldId="273"/>
            <ac:spMk id="8" creationId="{100EDD19-6802-4EC3-95CE-CFFAB042CFD6}"/>
          </ac:spMkLst>
        </pc:spChg>
        <pc:spChg chg="add">
          <ac:chgData name="Andrea Gašpar Čičak" userId="4748b8b5-c225-406d-8af2-3eb63d1e696d" providerId="ADAL" clId="{EBAD5FBD-D5B3-4949-A0C5-621A384D4B2C}" dt="2024-03-10T14:31:06.361" v="2074" actId="26606"/>
          <ac:spMkLst>
            <pc:docMk/>
            <pc:sldMk cId="2628309873" sldId="273"/>
            <ac:spMk id="10" creationId="{DB17E863-922E-4C26-BD64-E8FD41D28661}"/>
          </ac:spMkLst>
        </pc:spChg>
        <pc:picChg chg="add mod">
          <ac:chgData name="Andrea Gašpar Čičak" userId="4748b8b5-c225-406d-8af2-3eb63d1e696d" providerId="ADAL" clId="{EBAD5FBD-D5B3-4949-A0C5-621A384D4B2C}" dt="2024-03-10T14:45:16.132" v="2289" actId="14100"/>
          <ac:picMkLst>
            <pc:docMk/>
            <pc:sldMk cId="2628309873" sldId="273"/>
            <ac:picMk id="4" creationId="{875E85E7-0C00-AEF7-632A-60FE6537219E}"/>
          </ac:picMkLst>
        </pc:picChg>
        <pc:picChg chg="add mod">
          <ac:chgData name="Andrea Gašpar Čičak" userId="4748b8b5-c225-406d-8af2-3eb63d1e696d" providerId="ADAL" clId="{EBAD5FBD-D5B3-4949-A0C5-621A384D4B2C}" dt="2024-03-10T14:45:19.473" v="2291" actId="1076"/>
          <ac:picMkLst>
            <pc:docMk/>
            <pc:sldMk cId="2628309873" sldId="273"/>
            <ac:picMk id="5" creationId="{FA673B26-1655-A257-4DCD-D3B2820146D4}"/>
          </ac:picMkLst>
        </pc:picChg>
        <pc:picChg chg="add mod">
          <ac:chgData name="Andrea Gašpar Čičak" userId="4748b8b5-c225-406d-8af2-3eb63d1e696d" providerId="ADAL" clId="{EBAD5FBD-D5B3-4949-A0C5-621A384D4B2C}" dt="2024-03-10T14:46:42.792" v="2318" actId="14100"/>
          <ac:picMkLst>
            <pc:docMk/>
            <pc:sldMk cId="2628309873" sldId="273"/>
            <ac:picMk id="6" creationId="{B9CB43F2-A413-9714-6413-CB112C3CE71A}"/>
          </ac:picMkLst>
        </pc:picChg>
        <pc:picChg chg="add mod">
          <ac:chgData name="Andrea Gašpar Čičak" userId="4748b8b5-c225-406d-8af2-3eb63d1e696d" providerId="ADAL" clId="{EBAD5FBD-D5B3-4949-A0C5-621A384D4B2C}" dt="2024-03-10T14:46:40.691" v="2317" actId="1076"/>
          <ac:picMkLst>
            <pc:docMk/>
            <pc:sldMk cId="2628309873" sldId="273"/>
            <ac:picMk id="7" creationId="{EEB80D93-31F2-29B9-6675-1681E3D64FC8}"/>
          </ac:picMkLst>
        </pc:picChg>
      </pc:sldChg>
      <pc:sldChg chg="addSp delSp modSp new mod setBg">
        <pc:chgData name="Andrea Gašpar Čičak" userId="4748b8b5-c225-406d-8af2-3eb63d1e696d" providerId="ADAL" clId="{EBAD5FBD-D5B3-4949-A0C5-621A384D4B2C}" dt="2024-03-11T13:38:20.553" v="2739" actId="478"/>
        <pc:sldMkLst>
          <pc:docMk/>
          <pc:sldMk cId="413471814" sldId="274"/>
        </pc:sldMkLst>
        <pc:spChg chg="mod">
          <ac:chgData name="Andrea Gašpar Čičak" userId="4748b8b5-c225-406d-8af2-3eb63d1e696d" providerId="ADAL" clId="{EBAD5FBD-D5B3-4949-A0C5-621A384D4B2C}" dt="2024-03-10T14:40:37.394" v="2192" actId="26606"/>
          <ac:spMkLst>
            <pc:docMk/>
            <pc:sldMk cId="413471814" sldId="274"/>
            <ac:spMk id="2" creationId="{60B5438C-4329-5071-C5C9-360CD5490D00}"/>
          </ac:spMkLst>
        </pc:spChg>
        <pc:spChg chg="mod">
          <ac:chgData name="Andrea Gašpar Čičak" userId="4748b8b5-c225-406d-8af2-3eb63d1e696d" providerId="ADAL" clId="{EBAD5FBD-D5B3-4949-A0C5-621A384D4B2C}" dt="2024-03-10T14:52:46.185" v="2330" actId="20577"/>
          <ac:spMkLst>
            <pc:docMk/>
            <pc:sldMk cId="413471814" sldId="274"/>
            <ac:spMk id="3" creationId="{96CAF048-24D4-68E9-91D5-D6282EA10929}"/>
          </ac:spMkLst>
        </pc:spChg>
        <pc:spChg chg="add">
          <ac:chgData name="Andrea Gašpar Čičak" userId="4748b8b5-c225-406d-8af2-3eb63d1e696d" providerId="ADAL" clId="{EBAD5FBD-D5B3-4949-A0C5-621A384D4B2C}" dt="2024-03-10T14:40:37.394" v="2192" actId="26606"/>
          <ac:spMkLst>
            <pc:docMk/>
            <pc:sldMk cId="413471814" sldId="274"/>
            <ac:spMk id="8" creationId="{100EDD19-6802-4EC3-95CE-CFFAB042CFD6}"/>
          </ac:spMkLst>
        </pc:spChg>
        <pc:spChg chg="add">
          <ac:chgData name="Andrea Gašpar Čičak" userId="4748b8b5-c225-406d-8af2-3eb63d1e696d" providerId="ADAL" clId="{EBAD5FBD-D5B3-4949-A0C5-621A384D4B2C}" dt="2024-03-10T14:40:37.394" v="2192" actId="26606"/>
          <ac:spMkLst>
            <pc:docMk/>
            <pc:sldMk cId="413471814" sldId="274"/>
            <ac:spMk id="10" creationId="{DB17E863-922E-4C26-BD64-E8FD41D28661}"/>
          </ac:spMkLst>
        </pc:spChg>
        <pc:picChg chg="add del mod">
          <ac:chgData name="Andrea Gašpar Čičak" userId="4748b8b5-c225-406d-8af2-3eb63d1e696d" providerId="ADAL" clId="{EBAD5FBD-D5B3-4949-A0C5-621A384D4B2C}" dt="2024-03-11T13:38:19.809" v="2738" actId="478"/>
          <ac:picMkLst>
            <pc:docMk/>
            <pc:sldMk cId="413471814" sldId="274"/>
            <ac:picMk id="5" creationId="{08A475FA-D0C7-331A-5069-8D1CC0D62F76}"/>
          </ac:picMkLst>
        </pc:picChg>
        <pc:picChg chg="add del mod">
          <ac:chgData name="Andrea Gašpar Čičak" userId="4748b8b5-c225-406d-8af2-3eb63d1e696d" providerId="ADAL" clId="{EBAD5FBD-D5B3-4949-A0C5-621A384D4B2C}" dt="2024-03-11T13:38:20.553" v="2739" actId="478"/>
          <ac:picMkLst>
            <pc:docMk/>
            <pc:sldMk cId="413471814" sldId="274"/>
            <ac:picMk id="6" creationId="{81703A4F-015A-1256-2EB5-E0E9ADCDCD08}"/>
          </ac:picMkLst>
        </pc:picChg>
        <pc:picChg chg="add mod">
          <ac:chgData name="Andrea Gašpar Čičak" userId="4748b8b5-c225-406d-8af2-3eb63d1e696d" providerId="ADAL" clId="{EBAD5FBD-D5B3-4949-A0C5-621A384D4B2C}" dt="2024-03-10T14:53:15.347" v="2333" actId="1076"/>
          <ac:picMkLst>
            <pc:docMk/>
            <pc:sldMk cId="413471814" sldId="274"/>
            <ac:picMk id="7" creationId="{148837F4-B9D1-DC10-239E-7D02871E287A}"/>
          </ac:picMkLst>
        </pc:picChg>
        <pc:picChg chg="add mod">
          <ac:chgData name="Andrea Gašpar Čičak" userId="4748b8b5-c225-406d-8af2-3eb63d1e696d" providerId="ADAL" clId="{EBAD5FBD-D5B3-4949-A0C5-621A384D4B2C}" dt="2024-03-10T19:24:16.603" v="2663" actId="1076"/>
          <ac:picMkLst>
            <pc:docMk/>
            <pc:sldMk cId="413471814" sldId="274"/>
            <ac:picMk id="9" creationId="{B0B47A99-5519-A445-DD79-100900D6B2C3}"/>
          </ac:picMkLst>
        </pc:picChg>
      </pc:sldChg>
      <pc:sldChg chg="new del">
        <pc:chgData name="Andrea Gašpar Čičak" userId="4748b8b5-c225-406d-8af2-3eb63d1e696d" providerId="ADAL" clId="{EBAD5FBD-D5B3-4949-A0C5-621A384D4B2C}" dt="2024-03-10T14:45:08.134" v="2288" actId="680"/>
        <pc:sldMkLst>
          <pc:docMk/>
          <pc:sldMk cId="1026657609" sldId="275"/>
        </pc:sldMkLst>
      </pc:sldChg>
      <pc:sldChg chg="addSp delSp modSp new mod setBg">
        <pc:chgData name="Andrea Gašpar Čičak" userId="4748b8b5-c225-406d-8af2-3eb63d1e696d" providerId="ADAL" clId="{EBAD5FBD-D5B3-4949-A0C5-621A384D4B2C}" dt="2024-03-11T13:39:22.692" v="2749" actId="1076"/>
        <pc:sldMkLst>
          <pc:docMk/>
          <pc:sldMk cId="1283833812" sldId="275"/>
        </pc:sldMkLst>
        <pc:spChg chg="mod">
          <ac:chgData name="Andrea Gašpar Čičak" userId="4748b8b5-c225-406d-8af2-3eb63d1e696d" providerId="ADAL" clId="{EBAD5FBD-D5B3-4949-A0C5-621A384D4B2C}" dt="2024-03-11T13:39:14.889" v="2745" actId="20577"/>
          <ac:spMkLst>
            <pc:docMk/>
            <pc:sldMk cId="1283833812" sldId="275"/>
            <ac:spMk id="2" creationId="{91730E84-E957-97BB-FAE0-34B7068D8C0B}"/>
          </ac:spMkLst>
        </pc:spChg>
        <pc:spChg chg="del mod">
          <ac:chgData name="Andrea Gašpar Čičak" userId="4748b8b5-c225-406d-8af2-3eb63d1e696d" providerId="ADAL" clId="{EBAD5FBD-D5B3-4949-A0C5-621A384D4B2C}" dt="2024-03-10T14:54:22.782" v="2347"/>
          <ac:spMkLst>
            <pc:docMk/>
            <pc:sldMk cId="1283833812" sldId="275"/>
            <ac:spMk id="3" creationId="{BE6F56EF-EEA5-2F30-91B8-10B10ED6D7D2}"/>
          </ac:spMkLst>
        </pc:spChg>
        <pc:spChg chg="add">
          <ac:chgData name="Andrea Gašpar Čičak" userId="4748b8b5-c225-406d-8af2-3eb63d1e696d" providerId="ADAL" clId="{EBAD5FBD-D5B3-4949-A0C5-621A384D4B2C}" dt="2024-03-10T14:53:42.715" v="2346" actId="26606"/>
          <ac:spMkLst>
            <pc:docMk/>
            <pc:sldMk cId="1283833812" sldId="275"/>
            <ac:spMk id="8" creationId="{100EDD19-6802-4EC3-95CE-CFFAB042CFD6}"/>
          </ac:spMkLst>
        </pc:spChg>
        <pc:spChg chg="add del mod">
          <ac:chgData name="Andrea Gašpar Čičak" userId="4748b8b5-c225-406d-8af2-3eb63d1e696d" providerId="ADAL" clId="{EBAD5FBD-D5B3-4949-A0C5-621A384D4B2C}" dt="2024-03-11T13:39:08.285" v="2741" actId="478"/>
          <ac:spMkLst>
            <pc:docMk/>
            <pc:sldMk cId="1283833812" sldId="275"/>
            <ac:spMk id="9" creationId="{A3C14D04-349E-6840-9912-01B13ED72EC2}"/>
          </ac:spMkLst>
        </pc:spChg>
        <pc:spChg chg="add">
          <ac:chgData name="Andrea Gašpar Čičak" userId="4748b8b5-c225-406d-8af2-3eb63d1e696d" providerId="ADAL" clId="{EBAD5FBD-D5B3-4949-A0C5-621A384D4B2C}" dt="2024-03-10T14:53:42.715" v="2346" actId="26606"/>
          <ac:spMkLst>
            <pc:docMk/>
            <pc:sldMk cId="1283833812" sldId="275"/>
            <ac:spMk id="10" creationId="{DB17E863-922E-4C26-BD64-E8FD41D28661}"/>
          </ac:spMkLst>
        </pc:spChg>
        <pc:picChg chg="add del mod">
          <ac:chgData name="Andrea Gašpar Čičak" userId="4748b8b5-c225-406d-8af2-3eb63d1e696d" providerId="ADAL" clId="{EBAD5FBD-D5B3-4949-A0C5-621A384D4B2C}" dt="2024-03-11T13:38:24.187" v="2740" actId="478"/>
          <ac:picMkLst>
            <pc:docMk/>
            <pc:sldMk cId="1283833812" sldId="275"/>
            <ac:picMk id="4" creationId="{EC4DD63D-2A27-8D51-40D5-14A0F4B5BBC0}"/>
          </ac:picMkLst>
        </pc:picChg>
        <pc:picChg chg="add mod">
          <ac:chgData name="Andrea Gašpar Čičak" userId="4748b8b5-c225-406d-8af2-3eb63d1e696d" providerId="ADAL" clId="{EBAD5FBD-D5B3-4949-A0C5-621A384D4B2C}" dt="2024-03-11T13:39:10.402" v="2742" actId="1076"/>
          <ac:picMkLst>
            <pc:docMk/>
            <pc:sldMk cId="1283833812" sldId="275"/>
            <ac:picMk id="5" creationId="{5E94081C-E317-732B-EE9D-877C8A729391}"/>
          </ac:picMkLst>
        </pc:picChg>
        <pc:picChg chg="add mod">
          <ac:chgData name="Andrea Gašpar Čičak" userId="4748b8b5-c225-406d-8af2-3eb63d1e696d" providerId="ADAL" clId="{EBAD5FBD-D5B3-4949-A0C5-621A384D4B2C}" dt="2024-03-11T13:39:18.853" v="2747" actId="14100"/>
          <ac:picMkLst>
            <pc:docMk/>
            <pc:sldMk cId="1283833812" sldId="275"/>
            <ac:picMk id="6" creationId="{1B2E3D27-9404-F7AB-14DF-EC1C7FA6573E}"/>
          </ac:picMkLst>
        </pc:picChg>
        <pc:picChg chg="add mod">
          <ac:chgData name="Andrea Gašpar Čičak" userId="4748b8b5-c225-406d-8af2-3eb63d1e696d" providerId="ADAL" clId="{EBAD5FBD-D5B3-4949-A0C5-621A384D4B2C}" dt="2024-03-11T13:39:22.692" v="2749" actId="1076"/>
          <ac:picMkLst>
            <pc:docMk/>
            <pc:sldMk cId="1283833812" sldId="275"/>
            <ac:picMk id="7" creationId="{31BA3CB8-685E-E7E2-B581-587F6C50A0F7}"/>
          </ac:picMkLst>
        </pc:picChg>
      </pc:sldChg>
      <pc:sldChg chg="addSp delSp modSp new del mod setBg">
        <pc:chgData name="Andrea Gašpar Čičak" userId="4748b8b5-c225-406d-8af2-3eb63d1e696d" providerId="ADAL" clId="{EBAD5FBD-D5B3-4949-A0C5-621A384D4B2C}" dt="2024-03-12T15:01:23.934" v="3018" actId="2696"/>
        <pc:sldMkLst>
          <pc:docMk/>
          <pc:sldMk cId="1999727138" sldId="276"/>
        </pc:sldMkLst>
        <pc:spChg chg="mod">
          <ac:chgData name="Andrea Gašpar Čičak" userId="4748b8b5-c225-406d-8af2-3eb63d1e696d" providerId="ADAL" clId="{EBAD5FBD-D5B3-4949-A0C5-621A384D4B2C}" dt="2024-03-12T14:59:49.297" v="3006" actId="26606"/>
          <ac:spMkLst>
            <pc:docMk/>
            <pc:sldMk cId="1999727138" sldId="276"/>
            <ac:spMk id="2" creationId="{2B7D1227-EE7E-FCE8-AB3E-F4B3EB3DE62F}"/>
          </ac:spMkLst>
        </pc:spChg>
        <pc:spChg chg="del mod">
          <ac:chgData name="Andrea Gašpar Čičak" userId="4748b8b5-c225-406d-8af2-3eb63d1e696d" providerId="ADAL" clId="{EBAD5FBD-D5B3-4949-A0C5-621A384D4B2C}" dt="2024-03-12T14:59:17.301" v="3005" actId="26606"/>
          <ac:spMkLst>
            <pc:docMk/>
            <pc:sldMk cId="1999727138" sldId="276"/>
            <ac:spMk id="3" creationId="{DFDB9A12-49E2-8030-CB5C-33809A5911FC}"/>
          </ac:spMkLst>
        </pc:spChg>
        <pc:spChg chg="add del">
          <ac:chgData name="Andrea Gašpar Čičak" userId="4748b8b5-c225-406d-8af2-3eb63d1e696d" providerId="ADAL" clId="{EBAD5FBD-D5B3-4949-A0C5-621A384D4B2C}" dt="2024-03-12T14:59:49.297" v="3006" actId="26606"/>
          <ac:spMkLst>
            <pc:docMk/>
            <pc:sldMk cId="1999727138" sldId="276"/>
            <ac:spMk id="8" creationId="{100EDD19-6802-4EC3-95CE-CFFAB042CFD6}"/>
          </ac:spMkLst>
        </pc:spChg>
        <pc:spChg chg="add del">
          <ac:chgData name="Andrea Gašpar Čičak" userId="4748b8b5-c225-406d-8af2-3eb63d1e696d" providerId="ADAL" clId="{EBAD5FBD-D5B3-4949-A0C5-621A384D4B2C}" dt="2024-03-12T14:59:49.297" v="3006" actId="26606"/>
          <ac:spMkLst>
            <pc:docMk/>
            <pc:sldMk cId="1999727138" sldId="276"/>
            <ac:spMk id="10" creationId="{DB17E863-922E-4C26-BD64-E8FD41D28661}"/>
          </ac:spMkLst>
        </pc:spChg>
        <pc:spChg chg="add del">
          <ac:chgData name="Andrea Gašpar Čičak" userId="4748b8b5-c225-406d-8af2-3eb63d1e696d" providerId="ADAL" clId="{EBAD5FBD-D5B3-4949-A0C5-621A384D4B2C}" dt="2024-03-12T15:00:35.197" v="3007" actId="26606"/>
          <ac:spMkLst>
            <pc:docMk/>
            <pc:sldMk cId="1999727138" sldId="276"/>
            <ac:spMk id="17" creationId="{6C4028FD-8BAA-4A19-BFDE-594D991B7552}"/>
          </ac:spMkLst>
        </pc:spChg>
        <pc:graphicFrameChg chg="add mod modGraphic">
          <ac:chgData name="Andrea Gašpar Čičak" userId="4748b8b5-c225-406d-8af2-3eb63d1e696d" providerId="ADAL" clId="{EBAD5FBD-D5B3-4949-A0C5-621A384D4B2C}" dt="2024-03-12T15:00:48.450" v="3009" actId="14100"/>
          <ac:graphicFrameMkLst>
            <pc:docMk/>
            <pc:sldMk cId="1999727138" sldId="276"/>
            <ac:graphicFrameMk id="12" creationId="{FD8FFC9B-E341-5E4A-3535-77E2F2F7F03F}"/>
          </ac:graphicFrameMkLst>
        </pc:graphicFrameChg>
      </pc:sldChg>
      <pc:sldChg chg="new del">
        <pc:chgData name="Andrea Gašpar Čičak" userId="4748b8b5-c225-406d-8af2-3eb63d1e696d" providerId="ADAL" clId="{EBAD5FBD-D5B3-4949-A0C5-621A384D4B2C}" dt="2024-03-10T15:05:14.334" v="2611" actId="2696"/>
        <pc:sldMkLst>
          <pc:docMk/>
          <pc:sldMk cId="3828324062" sldId="27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C39E58-7457-3ADF-7431-F80E98F38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1994A8B-132E-4B4B-2A6C-6F3D6AFED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DBE765C-BDEC-A811-950F-FF2A52836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E6C45-90E7-437A-ADBB-459DA3B76C39}" type="datetimeFigureOut">
              <a:rPr lang="hr-HR" smtClean="0"/>
              <a:t>12.3.2024.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730E85B-D871-230A-1187-B4E8B7B66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E47E60E-43D2-DFB6-0AAB-5CA0970A2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218F3-4F87-4517-87A0-A4B008724F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0583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F8A37A-7A2E-F573-E05F-CD9367AC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893F13B-AA0D-6A6E-CFC5-CDDDA129B9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E5C9A67-BD5A-C639-D8FF-EAF7D2D73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E6C45-90E7-437A-ADBB-459DA3B76C39}" type="datetimeFigureOut">
              <a:rPr lang="hr-HR" smtClean="0"/>
              <a:t>12.3.2024.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A2B2D72-D5E7-5032-EEAE-65E379123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4551336-B26B-EC77-31F0-B02A46FF5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218F3-4F87-4517-87A0-A4B008724F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705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40390493-B802-36E7-A39E-34256694BE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8968DB8-9464-959A-3E1E-EA1C540C2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078B9FF-57CC-9A94-CF50-3E0F56BE8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E6C45-90E7-437A-ADBB-459DA3B76C39}" type="datetimeFigureOut">
              <a:rPr lang="hr-HR" smtClean="0"/>
              <a:t>12.3.2024.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40FB5A2-8CA6-0273-E633-4CA4A4E66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8D96471-CE33-B8B0-3957-0901A2C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218F3-4F87-4517-87A0-A4B008724F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3245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2D5EBA-CCD4-AD57-9E11-1F7A91D32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123974B-C678-F9FB-FF73-B8534C265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E5690F7-9379-67A9-6D19-0A5BCAF46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E6C45-90E7-437A-ADBB-459DA3B76C39}" type="datetimeFigureOut">
              <a:rPr lang="hr-HR" smtClean="0"/>
              <a:t>12.3.2024.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4EF960F-2B37-3E28-C5EE-33E38ECCE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BB1C891-2C6D-3C07-61B7-59A3E70FC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218F3-4F87-4517-87A0-A4B008724F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65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4E8921-0D54-A80E-C97E-BC947DDD7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D9E2E5F-1648-66C2-4707-91BDC4BEB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872AD79-7C24-9C2B-34B5-F2D9632BC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E6C45-90E7-437A-ADBB-459DA3B76C39}" type="datetimeFigureOut">
              <a:rPr lang="hr-HR" smtClean="0"/>
              <a:t>12.3.2024.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AA54E8D-6746-73F9-99E0-2CB7F86F7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07731FA-25F4-5FB1-1B26-420EAB335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218F3-4F87-4517-87A0-A4B008724F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8969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93564D-ED48-A971-877A-F4CD31252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7C77BB0-A097-0401-7493-B512A545B5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7BCA6F0-DEAD-CF58-20A8-27800F891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A959406-45B3-6CB8-91A8-F8EDE570A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E6C45-90E7-437A-ADBB-459DA3B76C39}" type="datetimeFigureOut">
              <a:rPr lang="hr-HR" smtClean="0"/>
              <a:t>12.3.2024.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6C257CD-9407-DE92-4648-ADD96831F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14AF91E-DC01-94F5-1A5C-7D1FD10AF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218F3-4F87-4517-87A0-A4B008724F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6391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263770-4775-CE68-F615-3DD730995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9BA2CF5-6460-3DF9-CD73-5457D0B34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A854868-6C90-6D07-3318-6737DED9E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88EA23E2-D02C-62B8-1C23-48921477D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4A72FC2-DDA3-2F93-2C70-98C71C906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0214955A-3C60-6E7F-D35A-DDBD8F003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E6C45-90E7-437A-ADBB-459DA3B76C39}" type="datetimeFigureOut">
              <a:rPr lang="hr-HR" smtClean="0"/>
              <a:t>12.3.2024.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C735E45E-C856-8F39-01E3-4AEE6C8C0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91E34D4B-D6A1-C341-C8FC-5D7BF340A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218F3-4F87-4517-87A0-A4B008724F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9609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A2F48B-E4D6-537B-E999-E2D29E437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4DCF9940-0384-5BCB-2175-B49E320A6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E6C45-90E7-437A-ADBB-459DA3B76C39}" type="datetimeFigureOut">
              <a:rPr lang="hr-HR" smtClean="0"/>
              <a:t>12.3.2024.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EAADAC75-BCB2-0936-5985-4DA815E01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F5201176-3B14-91B9-38F4-D21BB755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218F3-4F87-4517-87A0-A4B008724F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2231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D876FDD9-DEE0-57E1-40A2-6771CE19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E6C45-90E7-437A-ADBB-459DA3B76C39}" type="datetimeFigureOut">
              <a:rPr lang="hr-HR" smtClean="0"/>
              <a:t>12.3.2024.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6739C162-0BEF-BF6F-E914-65ED75281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0798AF05-99B8-36EA-F3A3-95DDD3650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218F3-4F87-4517-87A0-A4B008724F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8855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D153DC-A336-338B-30B6-62ED375F4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3E1D621-96E6-B6F2-0A8D-D57EDDE23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CA87DA3-67DB-45ED-318D-23D4F8BA3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3B86817-C042-FD21-3D94-A19142C1F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E6C45-90E7-437A-ADBB-459DA3B76C39}" type="datetimeFigureOut">
              <a:rPr lang="hr-HR" smtClean="0"/>
              <a:t>12.3.2024.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CDCDA39-4537-BAE5-D1B4-E254A1D49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BD4A16D-8D38-C0BE-5066-20CD4E42C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218F3-4F87-4517-87A0-A4B008724F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5576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4DA1E7-029E-83E5-7609-06AEF0C91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A732C949-F809-1750-3284-857DB4C1BB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33E271D-B55A-3B1E-19B2-DC2DE7DAD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0248F83-0B7C-FB84-40D0-7149E78F2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E6C45-90E7-437A-ADBB-459DA3B76C39}" type="datetimeFigureOut">
              <a:rPr lang="hr-HR" smtClean="0"/>
              <a:t>12.3.2024.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DAB2A8A-F440-4019-4037-501B6D6CE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98DD662-72A3-9B8C-CB44-B80F1E269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218F3-4F87-4517-87A0-A4B008724F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11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4922B0EF-A417-FD1C-A805-CD924BCCE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355E1F3-12CA-A92B-5C68-4DE19B7A3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0DB73AF-B11C-0044-E932-7AE11B643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E6C45-90E7-437A-ADBB-459DA3B76C39}" type="datetimeFigureOut">
              <a:rPr lang="hr-HR" smtClean="0"/>
              <a:t>12.3.2024.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0FA93E3-A6C4-24FC-2CA0-8963DEF725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B74BBFA-38C7-EE05-F047-6C8A079442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218F3-4F87-4517-87A0-A4B008724F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0926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EBA5532-30C9-4612-A424-3FCB19634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656" y="3860075"/>
            <a:ext cx="10909640" cy="1065836"/>
          </a:xfrm>
        </p:spPr>
        <p:txBody>
          <a:bodyPr anchor="ctr">
            <a:normAutofit/>
          </a:bodyPr>
          <a:lstStyle/>
          <a:p>
            <a:r>
              <a:rPr lang="hr-HR" sz="6600" dirty="0"/>
              <a:t>RECEPT ZA SAPUN OD LAVANDE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E0E96BB-3C27-E1E2-F51B-DDA64B0EE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100" y="973582"/>
            <a:ext cx="2389995" cy="238999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3638EC3-CCEE-45D6-384D-55E0A78C4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420" y="973582"/>
            <a:ext cx="2203764" cy="2203764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C49FD60-C07C-9FE6-3845-2C74289F8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130" y="1401566"/>
            <a:ext cx="1546985" cy="154698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30FF9EA-E5DA-C91C-A49F-B7041B280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03177"/>
            <a:ext cx="2295100" cy="22951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DBDAC05-ACBA-20B6-1BD4-34BF957A57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5018" y="1399451"/>
            <a:ext cx="1718094" cy="171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3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FAD1E00-27D4-42C6-CC11-6C62DF862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sz="5400" dirty="0"/>
              <a:t>6. KORAK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2E09F19-B26E-F639-4842-D894CB62D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72" y="2305812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200" dirty="0"/>
          </a:p>
          <a:p>
            <a:r>
              <a:rPr lang="pl-PL" sz="3200" dirty="0"/>
              <a:t>UPALITI ŠTEDNJAK.            STAVITI LONAC NA ŠTEDNJAK.</a:t>
            </a:r>
          </a:p>
          <a:p>
            <a:pPr marL="0" indent="0">
              <a:buNone/>
            </a:pPr>
            <a:endParaRPr lang="hr-HR" sz="22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8980A96-5DEF-1124-3489-E788FB326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580" y="3545385"/>
            <a:ext cx="1922812" cy="192281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9E119A4-0E65-0C2D-ADFA-20658726A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816" y="3707610"/>
            <a:ext cx="1960293" cy="196029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2947AE-B481-0ECF-27F6-FB916DEEE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611" y="3767328"/>
            <a:ext cx="1478926" cy="147892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9E73F6B-406E-A0A2-3629-17FE5E95F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738" y="3674890"/>
            <a:ext cx="1897140" cy="189714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ECDA0114-B834-A852-9E6C-BE0BA25EA5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708" y="3833108"/>
            <a:ext cx="1709299" cy="170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66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24CD491-61AA-6CD5-60B1-BABAA6519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sz="5400" dirty="0"/>
              <a:t>7. KORAK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CA0A52F-C12E-F285-12C9-2D5557204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endParaRPr lang="hr-HR" sz="3600" dirty="0"/>
          </a:p>
          <a:p>
            <a:r>
              <a:rPr lang="hr-HR" sz="3600" dirty="0"/>
              <a:t>PRIČEKATI DA SE VODA ZAGRIJE. OPREZ! VRUĆE JE.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34310C6-1F58-D81F-010C-341FF1441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10" y="3368061"/>
            <a:ext cx="2162727" cy="216272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5DACF93-3593-D5D7-6C9F-4EB31C01E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799" y="3492348"/>
            <a:ext cx="1947261" cy="194726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3CF419D-B841-0D1A-0736-67D8CEED1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822" y="3231410"/>
            <a:ext cx="2109399" cy="211549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97A1336-1866-92EB-62BE-CEF72FDAE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659" y="3504082"/>
            <a:ext cx="167654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90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FAD1E00-27D4-42C6-CC11-6C62DF862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924800" cy="1050818"/>
          </a:xfrm>
        </p:spPr>
        <p:txBody>
          <a:bodyPr>
            <a:normAutofit/>
          </a:bodyPr>
          <a:lstStyle/>
          <a:p>
            <a:r>
              <a:rPr lang="hr-HR" sz="5400" dirty="0"/>
              <a:t>8. KORAK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2E09F19-B26E-F639-4842-D894CB62D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649" y="1957090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200" dirty="0"/>
          </a:p>
          <a:p>
            <a:r>
              <a:rPr lang="pl-PL" sz="3200" dirty="0"/>
              <a:t>STAVITI LIMENU POSUDU U KOJOJ JE GLICERINSKA BAZA NA LONAC U KOJEM SE ZAGRIJALA VODA.</a:t>
            </a:r>
          </a:p>
          <a:p>
            <a:pPr marL="0" indent="0">
              <a:buNone/>
            </a:pPr>
            <a:endParaRPr lang="hr-HR" sz="22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8980A96-5DEF-1124-3489-E788FB326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628982"/>
            <a:ext cx="1922812" cy="192281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9E119A4-0E65-0C2D-ADFA-20658726A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550" y="3721756"/>
            <a:ext cx="1960293" cy="196029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83BC396-5C56-ED21-15FF-A3938FFC9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528" y="3429000"/>
            <a:ext cx="2322777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50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9C7F468-A9E8-575C-D8CB-01EB892A6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sz="5400" dirty="0"/>
              <a:t>9. KORAK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18DB754-013A-4D69-3D8C-F0FB1EC29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hr-HR" sz="3200" dirty="0"/>
              <a:t>PRIČEKATI DA SE OTOPI, PROMIJEŠATI ŽLICOM. </a:t>
            </a:r>
            <a:endParaRPr lang="it-IT" sz="3200" dirty="0"/>
          </a:p>
          <a:p>
            <a:endParaRPr lang="hr-HR" sz="22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CE71815-A0FD-5D1F-250E-A6AF766F8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037" y="3152966"/>
            <a:ext cx="2027661" cy="202766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7C37C6C-57DF-9AF7-B091-7B216A332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64739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786C705-5FC3-245F-07C5-20678B745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912" y="2917126"/>
            <a:ext cx="2276475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19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337D860-3C68-96D3-C636-E3B183C56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sz="5400" dirty="0"/>
              <a:t>10. KORAK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55DEB61-27F6-EF85-E13C-CB2CDA4E0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hr-HR" sz="3600" dirty="0"/>
              <a:t>ISKLJUČITI ŠTEDNJAK.  OPREZ! VRUĆE JE.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75E85E7-0C00-AEF7-632A-60FE65372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900257"/>
            <a:ext cx="2461856" cy="246185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A673B26-1655-A257-4DCD-D3B282014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026" y="3002936"/>
            <a:ext cx="2279278" cy="227927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9CB43F2-A413-9714-6413-CB112C3CE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774" y="2922559"/>
            <a:ext cx="2113880" cy="211388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EB80D93-31F2-29B9-6675-1681E3D64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2076" y="3287162"/>
            <a:ext cx="1677924" cy="167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0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62A3D28-F725-88C6-4E54-61A962AFD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sz="5400" dirty="0"/>
              <a:t>11. KORAK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0159D0C-37D1-577B-E618-F0F0BEF51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pl-PL" sz="3200" dirty="0"/>
              <a:t>ISTRESTI IZ POSUDE U MODLICE.</a:t>
            </a:r>
          </a:p>
          <a:p>
            <a:pPr marL="0" indent="0">
              <a:buNone/>
            </a:pPr>
            <a:endParaRPr lang="hr-HR" sz="2200" dirty="0"/>
          </a:p>
          <a:p>
            <a:pPr marL="0" indent="0">
              <a:buNone/>
            </a:pPr>
            <a:endParaRPr lang="hr-HR" sz="2200" dirty="0"/>
          </a:p>
          <a:p>
            <a:pPr marL="0" indent="0">
              <a:buNone/>
            </a:pPr>
            <a:endParaRPr lang="hr-HR" sz="22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12C5DD1-9C81-DE63-2DA3-5FEBB2761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49" y="2771670"/>
            <a:ext cx="3000375" cy="300037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3A6A156-8A86-1B02-D067-5905C9733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954" y="3070841"/>
            <a:ext cx="2395936" cy="240203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CAC378BD-3E04-1522-8FC3-125ED9790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231" y="3438525"/>
            <a:ext cx="2009448" cy="20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94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5AADD94-A1AE-F78E-BB44-85B6B4B73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sz="5400" dirty="0"/>
              <a:t>12. KORAK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83D8ED8-83F6-47B9-929E-7ECEA7A98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endParaRPr lang="hr-HR" sz="3200" dirty="0"/>
          </a:p>
          <a:p>
            <a:r>
              <a:rPr lang="hr-HR" sz="3200" dirty="0"/>
              <a:t>PRIČEKATI</a:t>
            </a:r>
            <a:r>
              <a:rPr lang="it-IT" sz="3200" dirty="0"/>
              <a:t> 30 MINUTA DA SE OHLADI</a:t>
            </a:r>
            <a:r>
              <a:rPr lang="hr-HR" sz="3200" dirty="0"/>
              <a:t>.</a:t>
            </a:r>
          </a:p>
          <a:p>
            <a:endParaRPr lang="hr-HR" sz="2200" dirty="0"/>
          </a:p>
          <a:p>
            <a:endParaRPr lang="hr-HR" sz="2200" dirty="0"/>
          </a:p>
          <a:p>
            <a:pPr marL="0" indent="0">
              <a:buNone/>
            </a:pPr>
            <a:endParaRPr lang="hr-HR" sz="2200" dirty="0"/>
          </a:p>
          <a:p>
            <a:endParaRPr lang="hr-HR" sz="2200" dirty="0"/>
          </a:p>
          <a:p>
            <a:r>
              <a:rPr lang="hr-HR" sz="2200" dirty="0"/>
              <a:t>                                 </a:t>
            </a:r>
            <a:r>
              <a:rPr lang="hr-HR" sz="3600" dirty="0"/>
              <a:t>30 </a:t>
            </a:r>
            <a:endParaRPr lang="hr-HR" sz="22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781EAE9-5AC3-DD28-7779-7EF598CBA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73" y="3368061"/>
            <a:ext cx="2253023" cy="225302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05C1E98-E8B2-B1E5-59FE-9D6D4C871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871" y="3947922"/>
            <a:ext cx="1714500" cy="17145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143D263-D105-C5E5-666B-C5B2C99A7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977" y="3633109"/>
            <a:ext cx="1900916" cy="19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7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0B5438C-4329-5071-C5C9-360CD549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sz="5400" dirty="0"/>
              <a:t>13. KORAK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6CAF048-24D4-68E9-91D5-D6282EA10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endParaRPr lang="hr-HR" sz="3200" dirty="0"/>
          </a:p>
          <a:p>
            <a:r>
              <a:rPr lang="hr-HR" sz="3200" dirty="0"/>
              <a:t>IZVADITI IZ KALUPA.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48837F4-B9D1-DC10-239E-7D02871E2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36" y="3323844"/>
            <a:ext cx="2857500" cy="28575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0B47A99-5519-A445-DD79-100900D6B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830" y="3321357"/>
            <a:ext cx="2660229" cy="266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1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1730E84-E957-97BB-FAE0-34B7068D8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sz="5400" dirty="0"/>
              <a:t>   BRAVO!                GOTOV JE SAPUN!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E94081C-E317-732B-EE9D-877C8A729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308" y="2293985"/>
            <a:ext cx="3533775" cy="353377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B2E3D27-9404-F7AB-14DF-EC1C7FA65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63" y="3015360"/>
            <a:ext cx="1973890" cy="197389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1BA3CB8-685E-E7E2-B581-587F6C50A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1054" y="2978924"/>
            <a:ext cx="2163896" cy="216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33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911C130-1F9D-17E7-4532-5D93B710F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5400" dirty="0"/>
              <a:t>PRIBOR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6F3D8887-D451-FACD-033C-E8E2A64893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7362664"/>
              </p:ext>
            </p:extLst>
          </p:nvPr>
        </p:nvGraphicFramePr>
        <p:xfrm>
          <a:off x="742923" y="2859142"/>
          <a:ext cx="10782671" cy="21924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82750">
                  <a:extLst>
                    <a:ext uri="{9D8B030D-6E8A-4147-A177-3AD203B41FA5}">
                      <a16:colId xmlns:a16="http://schemas.microsoft.com/office/drawing/2014/main" val="944340239"/>
                    </a:ext>
                  </a:extLst>
                </a:gridCol>
                <a:gridCol w="1362871">
                  <a:extLst>
                    <a:ext uri="{9D8B030D-6E8A-4147-A177-3AD203B41FA5}">
                      <a16:colId xmlns:a16="http://schemas.microsoft.com/office/drawing/2014/main" val="1897151977"/>
                    </a:ext>
                  </a:extLst>
                </a:gridCol>
                <a:gridCol w="1529327">
                  <a:extLst>
                    <a:ext uri="{9D8B030D-6E8A-4147-A177-3AD203B41FA5}">
                      <a16:colId xmlns:a16="http://schemas.microsoft.com/office/drawing/2014/main" val="1883032969"/>
                    </a:ext>
                  </a:extLst>
                </a:gridCol>
                <a:gridCol w="1286577">
                  <a:extLst>
                    <a:ext uri="{9D8B030D-6E8A-4147-A177-3AD203B41FA5}">
                      <a16:colId xmlns:a16="http://schemas.microsoft.com/office/drawing/2014/main" val="590778598"/>
                    </a:ext>
                  </a:extLst>
                </a:gridCol>
                <a:gridCol w="1540382">
                  <a:extLst>
                    <a:ext uri="{9D8B030D-6E8A-4147-A177-3AD203B41FA5}">
                      <a16:colId xmlns:a16="http://schemas.microsoft.com/office/drawing/2014/main" val="3419955058"/>
                    </a:ext>
                  </a:extLst>
                </a:gridCol>
                <a:gridCol w="1420639">
                  <a:extLst>
                    <a:ext uri="{9D8B030D-6E8A-4147-A177-3AD203B41FA5}">
                      <a16:colId xmlns:a16="http://schemas.microsoft.com/office/drawing/2014/main" val="2093457816"/>
                    </a:ext>
                  </a:extLst>
                </a:gridCol>
                <a:gridCol w="1660125">
                  <a:extLst>
                    <a:ext uri="{9D8B030D-6E8A-4147-A177-3AD203B41FA5}">
                      <a16:colId xmlns:a16="http://schemas.microsoft.com/office/drawing/2014/main" val="1939075659"/>
                    </a:ext>
                  </a:extLst>
                </a:gridCol>
              </a:tblGrid>
              <a:tr h="737416">
                <a:tc>
                  <a:txBody>
                    <a:bodyPr/>
                    <a:lstStyle/>
                    <a:p>
                      <a:r>
                        <a:rPr lang="hr-HR" sz="2400" dirty="0"/>
                        <a:t>KUHINJSKA VAGA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/>
                        <a:t>ŽLICA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/>
                        <a:t>NOŽ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/>
                        <a:t>LIMENAPOSUDA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/>
                        <a:t>MALI LONAC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/>
                        <a:t>MODLICE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/>
                        <a:t>DASKA ZA REZANJE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072883"/>
                  </a:ext>
                </a:extLst>
              </a:tr>
              <a:tr h="1369485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611373"/>
                  </a:ext>
                </a:extLst>
              </a:tr>
            </a:tbl>
          </a:graphicData>
        </a:graphic>
      </p:graphicFrame>
      <p:pic>
        <p:nvPicPr>
          <p:cNvPr id="5" name="Slika 4">
            <a:extLst>
              <a:ext uri="{FF2B5EF4-FFF2-40B4-BE49-F238E27FC236}">
                <a16:creationId xmlns:a16="http://schemas.microsoft.com/office/drawing/2014/main" id="{FB1FB86B-C079-0AE3-0DF3-BE3D23BA9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87" y="3802148"/>
            <a:ext cx="1061463" cy="106146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E788F9-F460-FF38-EECB-4CE509A7B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363" y="3686845"/>
            <a:ext cx="1235676" cy="1239937"/>
          </a:xfrm>
          <a:prstGeom prst="rect">
            <a:avLst/>
          </a:prstGeom>
        </p:spPr>
      </p:pic>
      <p:pic>
        <p:nvPicPr>
          <p:cNvPr id="9" name="Slika 8" descr="Slika na kojoj se prikazuje omjer&#10;&#10;Opis je automatski generiran">
            <a:extLst>
              <a:ext uri="{FF2B5EF4-FFF2-40B4-BE49-F238E27FC236}">
                <a16:creationId xmlns:a16="http://schemas.microsoft.com/office/drawing/2014/main" id="{BA15C640-A835-C191-6F55-B9A0C09DB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410" y="3530074"/>
            <a:ext cx="1239937" cy="1239937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9124946-0B7B-5D07-5506-99F74E82B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507" y="3802147"/>
            <a:ext cx="1061463" cy="1061463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94A0B75-12A3-1E03-1466-A02441147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0288" y="3686846"/>
            <a:ext cx="1239937" cy="1239937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7718E9D2-40B2-EDFB-E3DB-3071BC1CC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1581" y="3691795"/>
            <a:ext cx="1282397" cy="1282397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10A2A698-B0A3-F15D-659D-AE8E92DDA2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76" t="30244" r="1413" b="11334"/>
          <a:stretch/>
        </p:blipFill>
        <p:spPr>
          <a:xfrm>
            <a:off x="10094424" y="3923812"/>
            <a:ext cx="1350039" cy="81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29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F20EF27-740E-4A34-34F2-8A149B14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SASTOJ</a:t>
            </a:r>
            <a:r>
              <a:rPr lang="hr-HR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Tablica 13">
            <a:extLst>
              <a:ext uri="{FF2B5EF4-FFF2-40B4-BE49-F238E27FC236}">
                <a16:creationId xmlns:a16="http://schemas.microsoft.com/office/drawing/2014/main" id="{5B6B43BB-0DC1-A171-070B-0BE3BED2F4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244234"/>
              </p:ext>
            </p:extLst>
          </p:nvPr>
        </p:nvGraphicFramePr>
        <p:xfrm>
          <a:off x="1233996" y="2425734"/>
          <a:ext cx="9537575" cy="315957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14172">
                  <a:extLst>
                    <a:ext uri="{9D8B030D-6E8A-4147-A177-3AD203B41FA5}">
                      <a16:colId xmlns:a16="http://schemas.microsoft.com/office/drawing/2014/main" val="2125769961"/>
                    </a:ext>
                  </a:extLst>
                </a:gridCol>
                <a:gridCol w="2957740">
                  <a:extLst>
                    <a:ext uri="{9D8B030D-6E8A-4147-A177-3AD203B41FA5}">
                      <a16:colId xmlns:a16="http://schemas.microsoft.com/office/drawing/2014/main" val="3487368979"/>
                    </a:ext>
                  </a:extLst>
                </a:gridCol>
                <a:gridCol w="3165663">
                  <a:extLst>
                    <a:ext uri="{9D8B030D-6E8A-4147-A177-3AD203B41FA5}">
                      <a16:colId xmlns:a16="http://schemas.microsoft.com/office/drawing/2014/main" val="607652811"/>
                    </a:ext>
                  </a:extLst>
                </a:gridCol>
              </a:tblGrid>
              <a:tr h="810302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BIJELA GLICERINSKA BAZA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ULJE OD LAVANDE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CRVENA JESTIVA BOJA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849558"/>
                  </a:ext>
                </a:extLst>
              </a:tr>
              <a:tr h="1833792">
                <a:tc>
                  <a:txBody>
                    <a:bodyPr/>
                    <a:lstStyle/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193630"/>
                  </a:ext>
                </a:extLst>
              </a:tr>
              <a:tr h="502827">
                <a:tc>
                  <a:txBody>
                    <a:bodyPr/>
                    <a:lstStyle/>
                    <a:p>
                      <a:pPr algn="ctr"/>
                      <a:r>
                        <a:rPr lang="hr-HR" sz="2000" dirty="0"/>
                        <a:t>40 GRAMA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/>
                        <a:t>2-3 KAPI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/>
                        <a:t>1 KAP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861356"/>
                  </a:ext>
                </a:extLst>
              </a:tr>
            </a:tbl>
          </a:graphicData>
        </a:graphic>
      </p:graphicFrame>
      <p:pic>
        <p:nvPicPr>
          <p:cNvPr id="15" name="Slika 14">
            <a:extLst>
              <a:ext uri="{FF2B5EF4-FFF2-40B4-BE49-F238E27FC236}">
                <a16:creationId xmlns:a16="http://schemas.microsoft.com/office/drawing/2014/main" id="{124671A7-BEB6-EF8A-3E24-FDA91C854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6" t="24495" r="8161" b="26464"/>
          <a:stretch/>
        </p:blipFill>
        <p:spPr>
          <a:xfrm>
            <a:off x="1936156" y="3505040"/>
            <a:ext cx="2077277" cy="1194530"/>
          </a:xfrm>
          <a:prstGeom prst="rect">
            <a:avLst/>
          </a:prstGeom>
        </p:spPr>
      </p:pic>
      <p:pic>
        <p:nvPicPr>
          <p:cNvPr id="21" name="Slika 20" descr="Slika na kojoj se prikazuje tekst, boca, dodatak, crveno&#10;&#10;Opis je automatski generiran">
            <a:extLst>
              <a:ext uri="{FF2B5EF4-FFF2-40B4-BE49-F238E27FC236}">
                <a16:creationId xmlns:a16="http://schemas.microsoft.com/office/drawing/2014/main" id="{4AD7FBAD-62E1-4524-DE1C-7E1753F62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134" y="3290526"/>
            <a:ext cx="1623559" cy="1623559"/>
          </a:xfrm>
          <a:prstGeom prst="rect">
            <a:avLst/>
          </a:prstGeom>
        </p:spPr>
      </p:pic>
      <p:pic>
        <p:nvPicPr>
          <p:cNvPr id="23" name="Slika 22" descr="Slika na kojoj se prikazuje ljubičasto, boca, cvijet, biljka&#10;&#10;Opis je automatski generiran">
            <a:extLst>
              <a:ext uri="{FF2B5EF4-FFF2-40B4-BE49-F238E27FC236}">
                <a16:creationId xmlns:a16="http://schemas.microsoft.com/office/drawing/2014/main" id="{E508FC8F-FC3E-D9D3-C17A-710143BC7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327" y="3130350"/>
            <a:ext cx="1943913" cy="194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35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EBB0829-EF39-2E21-5EED-E19E6BF30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5400" dirty="0"/>
              <a:t>POSTUPAK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DFE0D90-21BD-2C56-1A5E-ABDAB417C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229" y="1651001"/>
            <a:ext cx="10864493" cy="505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53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2655B3F-0D70-D452-3F13-CF8CC43A5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hr-HR" sz="5400"/>
              <a:t>1. KORAK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564F43-E005-6558-B96D-5CEAE06DD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2071316"/>
            <a:ext cx="11267083" cy="3663496"/>
          </a:xfrm>
        </p:spPr>
        <p:txBody>
          <a:bodyPr anchor="t">
            <a:normAutofit/>
          </a:bodyPr>
          <a:lstStyle/>
          <a:p>
            <a:r>
              <a:rPr lang="hr-HR" sz="3200" dirty="0"/>
              <a:t>IZVAGATI 40 GRAMA GLICERINSKE BAZE. </a:t>
            </a:r>
          </a:p>
          <a:p>
            <a:endParaRPr lang="hr-HR" sz="3200" dirty="0"/>
          </a:p>
          <a:p>
            <a:endParaRPr lang="hr-HR" sz="3200" dirty="0"/>
          </a:p>
          <a:p>
            <a:pPr marL="0" indent="0">
              <a:buNone/>
            </a:pPr>
            <a:r>
              <a:rPr lang="hr-HR" sz="3200" dirty="0"/>
              <a:t>                            40 GRAMA  =</a:t>
            </a:r>
            <a:r>
              <a:rPr lang="en-US" sz="3200" dirty="0"/>
              <a:t> 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9CB766BF-5AF1-9011-58DD-4193CA8554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7" r="2059" b="1"/>
          <a:stretch/>
        </p:blipFill>
        <p:spPr>
          <a:xfrm>
            <a:off x="824964" y="2806927"/>
            <a:ext cx="2109085" cy="219227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085528F-3D9D-2796-B364-9765A40A0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76" y="3519282"/>
            <a:ext cx="2072820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45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A1FBD8D-9DE9-8F9C-9DBD-143D7F142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sz="5400" dirty="0"/>
              <a:t>2. KORAK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884F12-4012-5BEA-23F7-D940B51B6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endParaRPr lang="hr-HR" sz="3200" dirty="0"/>
          </a:p>
          <a:p>
            <a:r>
              <a:rPr lang="hr-HR" sz="3200" dirty="0"/>
              <a:t>GLICERINSKU BAZU NASJECKATI U LIMENU POSUDU.</a:t>
            </a:r>
          </a:p>
          <a:p>
            <a:pPr marL="0" indent="0">
              <a:buNone/>
            </a:pPr>
            <a:endParaRPr lang="hr-HR" sz="22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9E587D9-2031-0CEC-BB30-7ED4F51EF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95" y="4075770"/>
            <a:ext cx="2310584" cy="133514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FD37270-925B-B55E-77B8-355F71E32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246" y="3396361"/>
            <a:ext cx="2402032" cy="239593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A7AF629-15A9-E909-2E54-32F55CA1E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948" y="3084830"/>
            <a:ext cx="2395936" cy="240203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47270CC-D00D-2693-2BAA-232DC0C88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643" y="3481699"/>
            <a:ext cx="2322777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47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C355F11-E031-23BE-FCAF-66E77B725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sz="5400"/>
              <a:t>3. KORAK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DB029DA-D44D-FE69-FA29-EA8839195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lnSpcReduction="10000"/>
          </a:bodyPr>
          <a:lstStyle/>
          <a:p>
            <a:endParaRPr lang="hr-HR" sz="3200" dirty="0"/>
          </a:p>
          <a:p>
            <a:r>
              <a:rPr lang="nn-NO" sz="3200" dirty="0"/>
              <a:t>DODATI 2-3 KAPI LAVANDINOG ULJA.</a:t>
            </a:r>
          </a:p>
          <a:p>
            <a:pPr marL="0" indent="0">
              <a:buNone/>
            </a:pPr>
            <a:endParaRPr lang="hr-HR" sz="2200" dirty="0"/>
          </a:p>
          <a:p>
            <a:pPr marL="0" indent="0">
              <a:buNone/>
            </a:pPr>
            <a:endParaRPr lang="hr-HR" sz="2200" dirty="0"/>
          </a:p>
          <a:p>
            <a:pPr marL="0" indent="0">
              <a:buNone/>
            </a:pPr>
            <a:endParaRPr lang="hr-HR" sz="2200" dirty="0"/>
          </a:p>
          <a:p>
            <a:pPr marL="0" indent="0">
              <a:buNone/>
            </a:pPr>
            <a:endParaRPr lang="hr-HR" sz="2200" dirty="0"/>
          </a:p>
          <a:p>
            <a:pPr marL="0" indent="0">
              <a:buNone/>
            </a:pPr>
            <a:endParaRPr lang="hr-HR" sz="2200" dirty="0"/>
          </a:p>
          <a:p>
            <a:pPr marL="0" indent="0">
              <a:buNone/>
            </a:pPr>
            <a:r>
              <a:rPr lang="hr-HR" sz="6600" dirty="0"/>
              <a:t>                         2-3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18E80BA-882C-15A9-57C1-382540512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378" y="3973747"/>
            <a:ext cx="2090738" cy="209073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BDCC943-4735-3ADF-C68F-00411CDAD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389" y="4068640"/>
            <a:ext cx="1944793" cy="193869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11698F7-4B0E-50A1-00EC-D9691CD93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3662588"/>
            <a:ext cx="2298931" cy="22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09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9195F0B-1D02-C187-B49F-AC25DFDB5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sz="5400" dirty="0"/>
              <a:t>4. KORAK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9C8D23A-86DD-426F-B936-C187A153E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lnSpcReduction="10000"/>
          </a:bodyPr>
          <a:lstStyle/>
          <a:p>
            <a:endParaRPr lang="pl-PL" sz="3200" dirty="0"/>
          </a:p>
          <a:p>
            <a:r>
              <a:rPr lang="pl-PL" sz="3200" dirty="0"/>
              <a:t>DODATI 1 KAP JESTIVE BOJE.</a:t>
            </a:r>
          </a:p>
          <a:p>
            <a:endParaRPr lang="pl-PL" sz="3200" dirty="0"/>
          </a:p>
          <a:p>
            <a:endParaRPr lang="pl-PL" sz="3200" dirty="0"/>
          </a:p>
          <a:p>
            <a:endParaRPr lang="pl-PL" sz="3200" dirty="0"/>
          </a:p>
          <a:p>
            <a:endParaRPr lang="pl-PL" sz="3200" dirty="0"/>
          </a:p>
          <a:p>
            <a:pPr marL="0" indent="0">
              <a:buNone/>
            </a:pPr>
            <a:r>
              <a:rPr lang="pl-PL" sz="3200" dirty="0"/>
              <a:t>                                                      </a:t>
            </a:r>
            <a:r>
              <a:rPr lang="pl-PL" sz="6600" dirty="0"/>
              <a:t>1 </a:t>
            </a:r>
            <a:r>
              <a:rPr lang="pl-PL" sz="3200" dirty="0"/>
              <a:t>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ED8A77A-949C-41D5-81E4-7D4E891EE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33" y="3768402"/>
            <a:ext cx="2179553" cy="218533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A2C5150-603F-2E5F-18A2-76FE7DF9E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647" y="3903519"/>
            <a:ext cx="2091109" cy="208501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97BE4C5-8CAA-EFDA-BD2E-39E9CD942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451" y="4135186"/>
            <a:ext cx="1621677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87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556A776-A83D-37C0-EDB9-EA9B2F16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sz="5400"/>
              <a:t>5. KORAK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E3D951D-887B-8878-58B4-F16ACACDF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01298"/>
            <a:ext cx="10515600" cy="3580046"/>
          </a:xfrm>
        </p:spPr>
        <p:txBody>
          <a:bodyPr>
            <a:normAutofit/>
          </a:bodyPr>
          <a:lstStyle/>
          <a:p>
            <a:r>
              <a:rPr lang="hr-HR" sz="3200" dirty="0"/>
              <a:t>ULITI VODU U MALI LONAC.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B08158C-4100-AC98-691A-393B85E16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081" y="4103053"/>
            <a:ext cx="2295339" cy="230248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BF79E70-D13A-776C-C91E-DE3A49E0B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10" y="3274401"/>
            <a:ext cx="3131141" cy="313114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F58CDDE-F40B-6DF2-FCA5-F69A3D153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725" y="3334025"/>
            <a:ext cx="29527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74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4106</TotalTime>
  <Words>190</Words>
  <Application>Microsoft Office PowerPoint</Application>
  <PresentationFormat>Široki zaslon</PresentationFormat>
  <Paragraphs>78</Paragraphs>
  <Slides>18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sustava Office</vt:lpstr>
      <vt:lpstr>RECEPT ZA SAPUN OD LAVANDE</vt:lpstr>
      <vt:lpstr>PRIBOR</vt:lpstr>
      <vt:lpstr>SASTOJCI</vt:lpstr>
      <vt:lpstr>POSTUPAK</vt:lpstr>
      <vt:lpstr>1. KORAK</vt:lpstr>
      <vt:lpstr>2. KORAK</vt:lpstr>
      <vt:lpstr>3. KORAK</vt:lpstr>
      <vt:lpstr>4. KORAK</vt:lpstr>
      <vt:lpstr>5. KORAK</vt:lpstr>
      <vt:lpstr>6. KORAK</vt:lpstr>
      <vt:lpstr>7. KORAK</vt:lpstr>
      <vt:lpstr>8. KORAK</vt:lpstr>
      <vt:lpstr>9. KORAK</vt:lpstr>
      <vt:lpstr>10. KORAK</vt:lpstr>
      <vt:lpstr>11. KORAK</vt:lpstr>
      <vt:lpstr>12. KORAK</vt:lpstr>
      <vt:lpstr>13. KORAK</vt:lpstr>
      <vt:lpstr>   BRAVO!                GOTOV JE SAPUN!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Andrea Gašpar Čičak</dc:creator>
  <cp:lastModifiedBy>Andrea Gašpar Čičak</cp:lastModifiedBy>
  <cp:revision>1</cp:revision>
  <dcterms:created xsi:type="dcterms:W3CDTF">2024-03-07T18:59:58Z</dcterms:created>
  <dcterms:modified xsi:type="dcterms:W3CDTF">2024-03-12T15:02:18Z</dcterms:modified>
</cp:coreProperties>
</file>